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22"/>
  </p:notesMasterIdLst>
  <p:sldIdLst>
    <p:sldId id="261" r:id="rId2"/>
    <p:sldId id="272" r:id="rId3"/>
    <p:sldId id="264" r:id="rId4"/>
    <p:sldId id="256" r:id="rId5"/>
    <p:sldId id="273" r:id="rId6"/>
    <p:sldId id="257" r:id="rId7"/>
    <p:sldId id="262" r:id="rId8"/>
    <p:sldId id="258" r:id="rId9"/>
    <p:sldId id="263" r:id="rId10"/>
    <p:sldId id="266" r:id="rId11"/>
    <p:sldId id="265" r:id="rId12"/>
    <p:sldId id="259" r:id="rId13"/>
    <p:sldId id="267" r:id="rId14"/>
    <p:sldId id="268" r:id="rId15"/>
    <p:sldId id="260" r:id="rId16"/>
    <p:sldId id="269" r:id="rId17"/>
    <p:sldId id="270" r:id="rId18"/>
    <p:sldId id="274" r:id="rId19"/>
    <p:sldId id="271" r:id="rId20"/>
    <p:sldId id="275" r:id="rId21"/>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AEB2"/>
    <a:srgbClr val="891B01"/>
    <a:srgbClr val="5F090F"/>
    <a:srgbClr val="3B7D9B"/>
    <a:srgbClr val="5BA1C1"/>
    <a:srgbClr val="95C8DF"/>
    <a:srgbClr val="95C3D7"/>
    <a:srgbClr val="89B4E3"/>
    <a:srgbClr val="849CB6"/>
    <a:srgbClr val="173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67" autoAdjust="0"/>
  </p:normalViewPr>
  <p:slideViewPr>
    <p:cSldViewPr>
      <p:cViewPr>
        <p:scale>
          <a:sx n="56" d="100"/>
          <a:sy n="56" d="100"/>
        </p:scale>
        <p:origin x="1416" y="4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9A4E6F6C-C171-4C5A-8851-95511134ED95}"/>
              </a:ext>
            </a:extLst>
          </p:cNvPr>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A85F70D3-5FCD-4E46-837C-14B0FF78D8CF}"/>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a:extLst>
              <a:ext uri="{FF2B5EF4-FFF2-40B4-BE49-F238E27FC236}">
                <a16:creationId xmlns:a16="http://schemas.microsoft.com/office/drawing/2014/main" id="{25FB8384-935F-4322-BBD5-13A48B267BA4}"/>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2" name="Rectangle 4">
            <a:extLst>
              <a:ext uri="{FF2B5EF4-FFF2-40B4-BE49-F238E27FC236}">
                <a16:creationId xmlns:a16="http://schemas.microsoft.com/office/drawing/2014/main" id="{1C477237-8148-442B-80AA-999300573665}"/>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3" name="Rectangle 5">
            <a:extLst>
              <a:ext uri="{FF2B5EF4-FFF2-40B4-BE49-F238E27FC236}">
                <a16:creationId xmlns:a16="http://schemas.microsoft.com/office/drawing/2014/main" id="{D6237269-090F-46A8-870C-1A4C3058B188}"/>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4" name="Rectangle 6">
            <a:extLst>
              <a:ext uri="{FF2B5EF4-FFF2-40B4-BE49-F238E27FC236}">
                <a16:creationId xmlns:a16="http://schemas.microsoft.com/office/drawing/2014/main" id="{FB2DA3CD-BA8B-4467-B25C-C3AD69E959B0}"/>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fld id="{B3A28083-70A5-4EDA-A88A-F58C3E5657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B3A28083-70A5-4EDA-A88A-F58C3E5657C7}" type="slidenum">
              <a:rPr lang="en-US" altLang="en-US" smtClean="0"/>
              <a:pPr/>
              <a:t>1</a:t>
            </a:fld>
            <a:endParaRPr lang="en-US" altLang="en-US"/>
          </a:p>
        </p:txBody>
      </p:sp>
    </p:spTree>
    <p:extLst>
      <p:ext uri="{BB962C8B-B14F-4D97-AF65-F5344CB8AC3E}">
        <p14:creationId xmlns:p14="http://schemas.microsoft.com/office/powerpoint/2010/main" val="404155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1E0FD6-2A06-47A7-BF9A-A7499CBECC1D}"/>
              </a:ext>
            </a:extLst>
          </p:cNvPr>
          <p:cNvSpPr>
            <a:spLocks noGrp="1" noChangeArrowheads="1"/>
          </p:cNvSpPr>
          <p:nvPr>
            <p:ph type="sldNum"/>
          </p:nvPr>
        </p:nvSpPr>
        <p:spPr>
          <a:ln/>
        </p:spPr>
        <p:txBody>
          <a:bodyPr/>
          <a:lstStyle/>
          <a:p>
            <a:fld id="{FC64C805-3ED4-480C-A2A8-B655BEE088CD}" type="slidenum">
              <a:rPr lang="en-US" altLang="en-US"/>
              <a:pPr/>
              <a:t>4</a:t>
            </a:fld>
            <a:endParaRPr lang="en-US" altLang="en-US"/>
          </a:p>
        </p:txBody>
      </p:sp>
      <p:sp>
        <p:nvSpPr>
          <p:cNvPr id="4097" name="Rectangle 1">
            <a:extLst>
              <a:ext uri="{FF2B5EF4-FFF2-40B4-BE49-F238E27FC236}">
                <a16:creationId xmlns:a16="http://schemas.microsoft.com/office/drawing/2014/main" id="{A1460DFF-B0CE-4BCB-9D8D-5644BAF6EB76}"/>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0D88BE1E-3D0A-48B3-9577-3C7292D66B4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FFDD2A-31D2-40DE-AB92-F8B31551E575}"/>
              </a:ext>
            </a:extLst>
          </p:cNvPr>
          <p:cNvSpPr>
            <a:spLocks noGrp="1" noChangeArrowheads="1"/>
          </p:cNvSpPr>
          <p:nvPr>
            <p:ph type="sldNum"/>
          </p:nvPr>
        </p:nvSpPr>
        <p:spPr>
          <a:ln/>
        </p:spPr>
        <p:txBody>
          <a:body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84A4C3FD-A979-4808-ABBC-745873FD2CC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169" name="Rectangle 1">
            <a:extLst>
              <a:ext uri="{FF2B5EF4-FFF2-40B4-BE49-F238E27FC236}">
                <a16:creationId xmlns:a16="http://schemas.microsoft.com/office/drawing/2014/main" id="{1E7D27EE-7F55-49B9-90F3-6CA89A475A9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a:extLst>
              <a:ext uri="{FF2B5EF4-FFF2-40B4-BE49-F238E27FC236}">
                <a16:creationId xmlns:a16="http://schemas.microsoft.com/office/drawing/2014/main" id="{904D887A-1609-4FE2-A4CF-8FB29226AFD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9921FC-C259-495A-A6F1-DC19B694C1DB}"/>
              </a:ext>
            </a:extLst>
          </p:cNvPr>
          <p:cNvSpPr>
            <a:spLocks noGrp="1" noChangeArrowheads="1"/>
          </p:cNvSpPr>
          <p:nvPr>
            <p:ph type="sldNum"/>
          </p:nvPr>
        </p:nvSpPr>
        <p:spPr>
          <a:ln/>
        </p:spPr>
        <p:txBody>
          <a:bodyPr/>
          <a:lstStyle/>
          <a:p>
            <a:fld id="{BEA68CA4-FE26-42FE-9FB8-6A19A660A16E}" type="slidenum">
              <a:rPr lang="en-US" altLang="en-US"/>
              <a:pPr/>
              <a:t>8</a:t>
            </a:fld>
            <a:endParaRPr lang="en-US" altLang="en-US"/>
          </a:p>
        </p:txBody>
      </p:sp>
      <p:sp>
        <p:nvSpPr>
          <p:cNvPr id="8193" name="Rectangle 1">
            <a:extLst>
              <a:ext uri="{FF2B5EF4-FFF2-40B4-BE49-F238E27FC236}">
                <a16:creationId xmlns:a16="http://schemas.microsoft.com/office/drawing/2014/main" id="{318DB384-B9EE-4620-94A3-BCC6AE832D7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a:extLst>
              <a:ext uri="{FF2B5EF4-FFF2-40B4-BE49-F238E27FC236}">
                <a16:creationId xmlns:a16="http://schemas.microsoft.com/office/drawing/2014/main" id="{2706C2D6-1CA3-4C5B-B1BE-8BE6E650022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0769-DE99-4F55-A281-923AB75DF070}"/>
              </a:ext>
            </a:extLst>
          </p:cNvPr>
          <p:cNvSpPr>
            <a:spLocks noGrp="1" noChangeArrowheads="1"/>
          </p:cNvSpPr>
          <p:nvPr>
            <p:ph type="sldNum"/>
          </p:nvPr>
        </p:nvSpPr>
        <p:spPr>
          <a:ln/>
        </p:spPr>
        <p:txBody>
          <a:body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F627644-5A99-45B7-876D-BC60429D76E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9217" name="Rectangle 1">
            <a:extLst>
              <a:ext uri="{FF2B5EF4-FFF2-40B4-BE49-F238E27FC236}">
                <a16:creationId xmlns:a16="http://schemas.microsoft.com/office/drawing/2014/main" id="{F94CD729-87E3-4472-A968-96FFB4B890E7}"/>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45ADE012-CA20-4350-AB26-E32B3A073BF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13F3A4-F5F6-4BB1-B3F3-13AD1D0FC376}"/>
              </a:ext>
            </a:extLst>
          </p:cNvPr>
          <p:cNvSpPr>
            <a:spLocks noGrp="1" noChangeArrowheads="1"/>
          </p:cNvSpPr>
          <p:nvPr>
            <p:ph type="sldNum"/>
          </p:nvPr>
        </p:nvSpPr>
        <p:spPr>
          <a:ln/>
        </p:spPr>
        <p:txBody>
          <a:bodyPr/>
          <a:lstStyle/>
          <a:p>
            <a:fld id="{D2CC214E-1918-487D-A0DF-DD7B05DC574C}" type="slidenum">
              <a:rPr lang="en-US" altLang="en-US"/>
              <a:pPr/>
              <a:t>15</a:t>
            </a:fld>
            <a:endParaRPr lang="en-US" altLang="en-US"/>
          </a:p>
        </p:txBody>
      </p:sp>
      <p:sp>
        <p:nvSpPr>
          <p:cNvPr id="10241" name="Rectangle 1">
            <a:extLst>
              <a:ext uri="{FF2B5EF4-FFF2-40B4-BE49-F238E27FC236}">
                <a16:creationId xmlns:a16="http://schemas.microsoft.com/office/drawing/2014/main" id="{31A42ABE-4E37-4042-B698-1759D275CFB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0147B08B-A50C-46D2-A651-A430F359E2E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D87E-4DB1-4C07-98A3-07A168F4121C}"/>
              </a:ext>
            </a:extLst>
          </p:cNvPr>
          <p:cNvSpPr>
            <a:spLocks noGrp="1"/>
          </p:cNvSpPr>
          <p:nvPr>
            <p:ph type="ctrTitle"/>
          </p:nvPr>
        </p:nvSpPr>
        <p:spPr>
          <a:xfrm>
            <a:off x="1260078" y="1237199"/>
            <a:ext cx="7560469" cy="2631887"/>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643112D-2570-4359-8DE2-2010C32FBCB6}"/>
              </a:ext>
            </a:extLst>
          </p:cNvPr>
          <p:cNvSpPr>
            <a:spLocks noGrp="1"/>
          </p:cNvSpPr>
          <p:nvPr>
            <p:ph type="subTitle" idx="1"/>
          </p:nvPr>
        </p:nvSpPr>
        <p:spPr>
          <a:xfrm>
            <a:off x="1260078" y="3970582"/>
            <a:ext cx="7560469" cy="1825171"/>
          </a:xfrm>
        </p:spPr>
        <p:txBody>
          <a:bodyPr/>
          <a:lstStyle>
            <a:lvl1pPr marL="0" indent="0" algn="ctr">
              <a:buNone/>
              <a:defRPr sz="1984"/>
            </a:lvl1pPr>
            <a:lvl2pPr marL="378026" indent="0" algn="ctr">
              <a:buNone/>
              <a:defRPr sz="1654"/>
            </a:lvl2pPr>
            <a:lvl3pPr marL="756051" indent="0" algn="ctr">
              <a:buNone/>
              <a:defRPr sz="1488"/>
            </a:lvl3pPr>
            <a:lvl4pPr marL="1134077" indent="0" algn="ctr">
              <a:buNone/>
              <a:defRPr sz="1323"/>
            </a:lvl4pPr>
            <a:lvl5pPr marL="1512103" indent="0" algn="ctr">
              <a:buNone/>
              <a:defRPr sz="1323"/>
            </a:lvl5pPr>
            <a:lvl6pPr marL="1890128" indent="0" algn="ctr">
              <a:buNone/>
              <a:defRPr sz="1323"/>
            </a:lvl6pPr>
            <a:lvl7pPr marL="2268154" indent="0" algn="ctr">
              <a:buNone/>
              <a:defRPr sz="1323"/>
            </a:lvl7pPr>
            <a:lvl8pPr marL="2646180" indent="0" algn="ctr">
              <a:buNone/>
              <a:defRPr sz="1323"/>
            </a:lvl8pPr>
            <a:lvl9pPr marL="30242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E0CAADF6-0912-4C4D-A4F3-AE2602CFF90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0A7DF3-59F4-4D5E-AF8E-5E79E9F9420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A543D742-021A-4DA4-B9ED-EB00ECA61EF9}"/>
              </a:ext>
            </a:extLst>
          </p:cNvPr>
          <p:cNvSpPr>
            <a:spLocks noGrp="1"/>
          </p:cNvSpPr>
          <p:nvPr>
            <p:ph type="sldNum" sz="quarter" idx="12"/>
          </p:nvPr>
        </p:nvSpPr>
        <p:spPr/>
        <p:txBody>
          <a:bodyPr/>
          <a:lstStyle/>
          <a:p>
            <a:fld id="{3295D8D2-CF35-49B8-A0C5-1439FA719A3C}" type="slidenum">
              <a:rPr lang="en-US" altLang="en-US" smtClean="0"/>
              <a:pPr/>
              <a:t>‹#›</a:t>
            </a:fld>
            <a:endParaRPr lang="en-US" altLang="en-US"/>
          </a:p>
        </p:txBody>
      </p:sp>
    </p:spTree>
    <p:extLst>
      <p:ext uri="{BB962C8B-B14F-4D97-AF65-F5344CB8AC3E}">
        <p14:creationId xmlns:p14="http://schemas.microsoft.com/office/powerpoint/2010/main" val="249645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9FEF-DCFC-4CAB-A6F0-31ECEBDDE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BEB00-72A6-4034-BD06-355E472096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932BB-D555-46F1-8EFF-B9818197EB94}"/>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12945C47-E5F8-420C-8421-55D7CEAA4F9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C6456FAC-9282-4B58-B7FE-AC5C2EC5F03D}"/>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374511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F9FBC-DCBD-4A5F-A9D5-0131D331F6E7}"/>
              </a:ext>
            </a:extLst>
          </p:cNvPr>
          <p:cNvSpPr>
            <a:spLocks noGrp="1"/>
          </p:cNvSpPr>
          <p:nvPr>
            <p:ph type="title" orient="vert"/>
          </p:nvPr>
        </p:nvSpPr>
        <p:spPr>
          <a:xfrm>
            <a:off x="7213947" y="402485"/>
            <a:ext cx="217363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EF599-505F-4DAA-8B08-52E9E822441D}"/>
              </a:ext>
            </a:extLst>
          </p:cNvPr>
          <p:cNvSpPr>
            <a:spLocks noGrp="1"/>
          </p:cNvSpPr>
          <p:nvPr>
            <p:ph type="body" orient="vert" idx="1"/>
          </p:nvPr>
        </p:nvSpPr>
        <p:spPr>
          <a:xfrm>
            <a:off x="693043" y="402485"/>
            <a:ext cx="6394896"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2BFB-BC55-4206-9CAD-F2A83F45171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BBF9FD60-0BF2-47E8-843F-7F6277B7ACE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5225442-7C03-486D-9620-35F81DE47084}"/>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22409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FA1F-4758-45C2-B184-71316A9B3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13AA-93FC-44BE-9ADA-6517A6D578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B3C42-9011-47B8-A029-D92F97F08C9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9FE79461-E179-4536-9E81-AC6C7162D85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D47E063D-6A8B-4846-89A2-073FBA3271CA}"/>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2731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6DAB-A43F-4B64-9DC6-5983859CF026}"/>
              </a:ext>
            </a:extLst>
          </p:cNvPr>
          <p:cNvSpPr>
            <a:spLocks noGrp="1"/>
          </p:cNvSpPr>
          <p:nvPr>
            <p:ph type="title"/>
          </p:nvPr>
        </p:nvSpPr>
        <p:spPr>
          <a:xfrm>
            <a:off x="687794" y="1884670"/>
            <a:ext cx="8694539" cy="3144614"/>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54BF73E-89BE-4AF1-A774-6A5FE9373FC7}"/>
              </a:ext>
            </a:extLst>
          </p:cNvPr>
          <p:cNvSpPr>
            <a:spLocks noGrp="1"/>
          </p:cNvSpPr>
          <p:nvPr>
            <p:ph type="body" idx="1"/>
          </p:nvPr>
        </p:nvSpPr>
        <p:spPr>
          <a:xfrm>
            <a:off x="687794" y="5059034"/>
            <a:ext cx="8694539" cy="1653678"/>
          </a:xfrm>
        </p:spPr>
        <p:txBody>
          <a:bodyPr/>
          <a:lstStyle>
            <a:lvl1pPr marL="0" indent="0">
              <a:buNone/>
              <a:defRPr sz="1984">
                <a:solidFill>
                  <a:schemeClr val="tx1">
                    <a:tint val="75000"/>
                  </a:schemeClr>
                </a:solidFill>
              </a:defRPr>
            </a:lvl1pPr>
            <a:lvl2pPr marL="378026" indent="0">
              <a:buNone/>
              <a:defRPr sz="1654">
                <a:solidFill>
                  <a:schemeClr val="tx1">
                    <a:tint val="75000"/>
                  </a:schemeClr>
                </a:solidFill>
              </a:defRPr>
            </a:lvl2pPr>
            <a:lvl3pPr marL="756051" indent="0">
              <a:buNone/>
              <a:defRPr sz="1488">
                <a:solidFill>
                  <a:schemeClr val="tx1">
                    <a:tint val="75000"/>
                  </a:schemeClr>
                </a:solidFill>
              </a:defRPr>
            </a:lvl3pPr>
            <a:lvl4pPr marL="1134077" indent="0">
              <a:buNone/>
              <a:defRPr sz="1323">
                <a:solidFill>
                  <a:schemeClr val="tx1">
                    <a:tint val="75000"/>
                  </a:schemeClr>
                </a:solidFill>
              </a:defRPr>
            </a:lvl4pPr>
            <a:lvl5pPr marL="1512103" indent="0">
              <a:buNone/>
              <a:defRPr sz="1323">
                <a:solidFill>
                  <a:schemeClr val="tx1">
                    <a:tint val="75000"/>
                  </a:schemeClr>
                </a:solidFill>
              </a:defRPr>
            </a:lvl5pPr>
            <a:lvl6pPr marL="1890128" indent="0">
              <a:buNone/>
              <a:defRPr sz="1323">
                <a:solidFill>
                  <a:schemeClr val="tx1">
                    <a:tint val="75000"/>
                  </a:schemeClr>
                </a:solidFill>
              </a:defRPr>
            </a:lvl6pPr>
            <a:lvl7pPr marL="2268154" indent="0">
              <a:buNone/>
              <a:defRPr sz="1323">
                <a:solidFill>
                  <a:schemeClr val="tx1">
                    <a:tint val="75000"/>
                  </a:schemeClr>
                </a:solidFill>
              </a:defRPr>
            </a:lvl7pPr>
            <a:lvl8pPr marL="2646180" indent="0">
              <a:buNone/>
              <a:defRPr sz="1323">
                <a:solidFill>
                  <a:schemeClr val="tx1">
                    <a:tint val="75000"/>
                  </a:schemeClr>
                </a:solidFill>
              </a:defRPr>
            </a:lvl8pPr>
            <a:lvl9pPr marL="3024204" indent="0">
              <a:buNone/>
              <a:defRPr sz="132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F336AC-D7C2-4F49-B6B6-535A89BE5D0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D24F3C4E-0F93-4B24-B314-04965A1E361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5783CAB5-3D80-4A4C-B57D-404D43A6F285}"/>
              </a:ext>
            </a:extLst>
          </p:cNvPr>
          <p:cNvSpPr>
            <a:spLocks noGrp="1"/>
          </p:cNvSpPr>
          <p:nvPr>
            <p:ph type="sldNum" sz="quarter" idx="12"/>
          </p:nvPr>
        </p:nvSpPr>
        <p:spPr/>
        <p:txBody>
          <a:bodyPr/>
          <a:lstStyle/>
          <a:p>
            <a:fld id="{8CD14376-9417-4D64-B015-9A388D8DF7C8}" type="slidenum">
              <a:rPr lang="en-US" altLang="en-US" smtClean="0"/>
              <a:pPr/>
              <a:t>‹#›</a:t>
            </a:fld>
            <a:endParaRPr lang="en-US" altLang="en-US"/>
          </a:p>
        </p:txBody>
      </p:sp>
    </p:spTree>
    <p:extLst>
      <p:ext uri="{BB962C8B-B14F-4D97-AF65-F5344CB8AC3E}">
        <p14:creationId xmlns:p14="http://schemas.microsoft.com/office/powerpoint/2010/main" val="8396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58DE-4954-4FD7-8BB2-6B5AA2408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AF5F4-3E42-4904-B0C6-D059E4EA37F3}"/>
              </a:ext>
            </a:extLst>
          </p:cNvPr>
          <p:cNvSpPr>
            <a:spLocks noGrp="1"/>
          </p:cNvSpPr>
          <p:nvPr>
            <p:ph sz="half" idx="1"/>
          </p:nvPr>
        </p:nvSpPr>
        <p:spPr>
          <a:xfrm>
            <a:off x="693044"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46F5-6450-40D6-82FC-5830AB11B2D5}"/>
              </a:ext>
            </a:extLst>
          </p:cNvPr>
          <p:cNvSpPr>
            <a:spLocks noGrp="1"/>
          </p:cNvSpPr>
          <p:nvPr>
            <p:ph sz="half" idx="2"/>
          </p:nvPr>
        </p:nvSpPr>
        <p:spPr>
          <a:xfrm>
            <a:off x="5103316"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753E6-9D99-4615-B111-CF5E79D2EC9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1576F180-05D6-4FD5-8A41-6E2C2FAF45FA}"/>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6236D548-BAA0-4A7A-8872-4C767FD1F581}"/>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55116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C57F-7830-4E57-A384-6A5B9827CB4E}"/>
              </a:ext>
            </a:extLst>
          </p:cNvPr>
          <p:cNvSpPr>
            <a:spLocks noGrp="1"/>
          </p:cNvSpPr>
          <p:nvPr>
            <p:ph type="title"/>
          </p:nvPr>
        </p:nvSpPr>
        <p:spPr>
          <a:xfrm>
            <a:off x="694357" y="402483"/>
            <a:ext cx="8694539"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4A0DB-FD4E-486B-BA68-826A506818DA}"/>
              </a:ext>
            </a:extLst>
          </p:cNvPr>
          <p:cNvSpPr>
            <a:spLocks noGrp="1"/>
          </p:cNvSpPr>
          <p:nvPr>
            <p:ph type="body" idx="1"/>
          </p:nvPr>
        </p:nvSpPr>
        <p:spPr>
          <a:xfrm>
            <a:off x="694357" y="1853171"/>
            <a:ext cx="4264576" cy="908210"/>
          </a:xfrm>
        </p:spPr>
        <p:txBody>
          <a:bodyPr anchor="b"/>
          <a:lstStyle>
            <a:lvl1pPr marL="0" indent="0">
              <a:buNone/>
              <a:defRPr sz="1984" b="1"/>
            </a:lvl1pPr>
            <a:lvl2pPr marL="378026" indent="0">
              <a:buNone/>
              <a:defRPr sz="1654" b="1"/>
            </a:lvl2pPr>
            <a:lvl3pPr marL="756051" indent="0">
              <a:buNone/>
              <a:defRPr sz="1488" b="1"/>
            </a:lvl3pPr>
            <a:lvl4pPr marL="1134077" indent="0">
              <a:buNone/>
              <a:defRPr sz="1323" b="1"/>
            </a:lvl4pPr>
            <a:lvl5pPr marL="1512103" indent="0">
              <a:buNone/>
              <a:defRPr sz="1323" b="1"/>
            </a:lvl5pPr>
            <a:lvl6pPr marL="1890128" indent="0">
              <a:buNone/>
              <a:defRPr sz="1323" b="1"/>
            </a:lvl6pPr>
            <a:lvl7pPr marL="2268154" indent="0">
              <a:buNone/>
              <a:defRPr sz="1323" b="1"/>
            </a:lvl7pPr>
            <a:lvl8pPr marL="2646180" indent="0">
              <a:buNone/>
              <a:defRPr sz="1323" b="1"/>
            </a:lvl8pPr>
            <a:lvl9pPr marL="3024204" indent="0">
              <a:buNone/>
              <a:defRPr sz="1323" b="1"/>
            </a:lvl9pPr>
          </a:lstStyle>
          <a:p>
            <a:pPr lvl="0"/>
            <a:r>
              <a:rPr lang="en-US"/>
              <a:t>Edit Master text styles</a:t>
            </a:r>
          </a:p>
        </p:txBody>
      </p:sp>
      <p:sp>
        <p:nvSpPr>
          <p:cNvPr id="4" name="Content Placeholder 3">
            <a:extLst>
              <a:ext uri="{FF2B5EF4-FFF2-40B4-BE49-F238E27FC236}">
                <a16:creationId xmlns:a16="http://schemas.microsoft.com/office/drawing/2014/main" id="{B00BA9E4-032C-4679-A13E-58772B5551A1}"/>
              </a:ext>
            </a:extLst>
          </p:cNvPr>
          <p:cNvSpPr>
            <a:spLocks noGrp="1"/>
          </p:cNvSpPr>
          <p:nvPr>
            <p:ph sz="half" idx="2"/>
          </p:nvPr>
        </p:nvSpPr>
        <p:spPr>
          <a:xfrm>
            <a:off x="694357" y="2761381"/>
            <a:ext cx="4264576"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31233-3C22-4C0B-899B-5C70F7AF19C1}"/>
              </a:ext>
            </a:extLst>
          </p:cNvPr>
          <p:cNvSpPr>
            <a:spLocks noGrp="1"/>
          </p:cNvSpPr>
          <p:nvPr>
            <p:ph type="body" sz="quarter" idx="3"/>
          </p:nvPr>
        </p:nvSpPr>
        <p:spPr>
          <a:xfrm>
            <a:off x="5103317" y="1853171"/>
            <a:ext cx="4285579" cy="908210"/>
          </a:xfrm>
        </p:spPr>
        <p:txBody>
          <a:bodyPr anchor="b"/>
          <a:lstStyle>
            <a:lvl1pPr marL="0" indent="0">
              <a:buNone/>
              <a:defRPr sz="1984" b="1"/>
            </a:lvl1pPr>
            <a:lvl2pPr marL="378026" indent="0">
              <a:buNone/>
              <a:defRPr sz="1654" b="1"/>
            </a:lvl2pPr>
            <a:lvl3pPr marL="756051" indent="0">
              <a:buNone/>
              <a:defRPr sz="1488" b="1"/>
            </a:lvl3pPr>
            <a:lvl4pPr marL="1134077" indent="0">
              <a:buNone/>
              <a:defRPr sz="1323" b="1"/>
            </a:lvl4pPr>
            <a:lvl5pPr marL="1512103" indent="0">
              <a:buNone/>
              <a:defRPr sz="1323" b="1"/>
            </a:lvl5pPr>
            <a:lvl6pPr marL="1890128" indent="0">
              <a:buNone/>
              <a:defRPr sz="1323" b="1"/>
            </a:lvl6pPr>
            <a:lvl7pPr marL="2268154" indent="0">
              <a:buNone/>
              <a:defRPr sz="1323" b="1"/>
            </a:lvl7pPr>
            <a:lvl8pPr marL="2646180" indent="0">
              <a:buNone/>
              <a:defRPr sz="1323" b="1"/>
            </a:lvl8pPr>
            <a:lvl9pPr marL="3024204" indent="0">
              <a:buNone/>
              <a:defRPr sz="1323" b="1"/>
            </a:lvl9pPr>
          </a:lstStyle>
          <a:p>
            <a:pPr lvl="0"/>
            <a:r>
              <a:rPr lang="en-US"/>
              <a:t>Edit Master text styles</a:t>
            </a:r>
          </a:p>
        </p:txBody>
      </p:sp>
      <p:sp>
        <p:nvSpPr>
          <p:cNvPr id="6" name="Content Placeholder 5">
            <a:extLst>
              <a:ext uri="{FF2B5EF4-FFF2-40B4-BE49-F238E27FC236}">
                <a16:creationId xmlns:a16="http://schemas.microsoft.com/office/drawing/2014/main" id="{537E5B01-17FD-4A24-B5FE-18124D706DF8}"/>
              </a:ext>
            </a:extLst>
          </p:cNvPr>
          <p:cNvSpPr>
            <a:spLocks noGrp="1"/>
          </p:cNvSpPr>
          <p:nvPr>
            <p:ph sz="quarter" idx="4"/>
          </p:nvPr>
        </p:nvSpPr>
        <p:spPr>
          <a:xfrm>
            <a:off x="5103317" y="2761381"/>
            <a:ext cx="4285579"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AD1F03-6192-469B-B208-FEDD2FD3EAF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05BF1F9B-9E06-4E3C-B447-29174DC05120}"/>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863594D8-ABDB-4133-B656-2FBA42B90866}"/>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7579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55B5-8B43-4014-98AB-1A530D519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07428-C9B4-4770-B2B8-29D99E7CFBA9}"/>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21D7E9DE-0270-4A2D-AE0A-5C9D3993926C}"/>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429E267D-67A4-4AF6-8238-16F093C8FC3A}"/>
              </a:ext>
            </a:extLst>
          </p:cNvPr>
          <p:cNvSpPr>
            <a:spLocks noGrp="1"/>
          </p:cNvSpPr>
          <p:nvPr>
            <p:ph type="sldNum" sz="quarter" idx="12"/>
          </p:nvPr>
        </p:nvSpPr>
        <p:spPr/>
        <p:txBody>
          <a:bodyPr/>
          <a:lstStyle/>
          <a:p>
            <a:fld id="{9710B192-862A-4FBB-9C69-A5997D42AACC}" type="slidenum">
              <a:rPr lang="en-US" altLang="en-US" smtClean="0"/>
              <a:pPr/>
              <a:t>‹#›</a:t>
            </a:fld>
            <a:endParaRPr lang="en-US" altLang="en-US"/>
          </a:p>
        </p:txBody>
      </p:sp>
    </p:spTree>
    <p:extLst>
      <p:ext uri="{BB962C8B-B14F-4D97-AF65-F5344CB8AC3E}">
        <p14:creationId xmlns:p14="http://schemas.microsoft.com/office/powerpoint/2010/main" val="395163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E1A1D-04E9-49D2-BE3F-0884F2C01479}"/>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FA358FCD-0BE9-43F1-9C84-EBDB461F36FC}"/>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69E343AD-3EE8-46CC-BC83-6F0B16AA539E}"/>
              </a:ext>
            </a:extLst>
          </p:cNvPr>
          <p:cNvSpPr>
            <a:spLocks noGrp="1"/>
          </p:cNvSpPr>
          <p:nvPr>
            <p:ph type="sldNum" sz="quarter" idx="12"/>
          </p:nvPr>
        </p:nvSpPr>
        <p:spPr/>
        <p:txBody>
          <a:bodyPr/>
          <a:lstStyle/>
          <a:p>
            <a:fld id="{6AC63F4F-2B40-4EA4-B2E9-EBB71E7C8DF8}" type="slidenum">
              <a:rPr lang="en-US" altLang="en-US" smtClean="0"/>
              <a:pPr/>
              <a:t>‹#›</a:t>
            </a:fld>
            <a:endParaRPr lang="en-US" altLang="en-US"/>
          </a:p>
        </p:txBody>
      </p:sp>
    </p:spTree>
    <p:extLst>
      <p:ext uri="{BB962C8B-B14F-4D97-AF65-F5344CB8AC3E}">
        <p14:creationId xmlns:p14="http://schemas.microsoft.com/office/powerpoint/2010/main" val="290395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3B01-2CCE-44D9-AA17-D7C83AFDCCE1}"/>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9D0ED98A-2F01-4250-A731-8DB475BD35D6}"/>
              </a:ext>
            </a:extLst>
          </p:cNvPr>
          <p:cNvSpPr>
            <a:spLocks noGrp="1"/>
          </p:cNvSpPr>
          <p:nvPr>
            <p:ph idx="1"/>
          </p:nvPr>
        </p:nvSpPr>
        <p:spPr>
          <a:xfrm>
            <a:off x="4285579" y="1088456"/>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E7B61-9868-4D88-A6A9-DF4813ADF394}"/>
              </a:ext>
            </a:extLst>
          </p:cNvPr>
          <p:cNvSpPr>
            <a:spLocks noGrp="1"/>
          </p:cNvSpPr>
          <p:nvPr>
            <p:ph type="body" sz="half" idx="2"/>
          </p:nvPr>
        </p:nvSpPr>
        <p:spPr>
          <a:xfrm>
            <a:off x="694356" y="2267902"/>
            <a:ext cx="3251264" cy="4201570"/>
          </a:xfrm>
        </p:spPr>
        <p:txBody>
          <a:bodyPr/>
          <a:lstStyle>
            <a:lvl1pPr marL="0" indent="0">
              <a:buNone/>
              <a:defRPr sz="1323"/>
            </a:lvl1pPr>
            <a:lvl2pPr marL="378026" indent="0">
              <a:buNone/>
              <a:defRPr sz="1158"/>
            </a:lvl2pPr>
            <a:lvl3pPr marL="756051" indent="0">
              <a:buNone/>
              <a:defRPr sz="992"/>
            </a:lvl3pPr>
            <a:lvl4pPr marL="1134077" indent="0">
              <a:buNone/>
              <a:defRPr sz="827"/>
            </a:lvl4pPr>
            <a:lvl5pPr marL="1512103" indent="0">
              <a:buNone/>
              <a:defRPr sz="827"/>
            </a:lvl5pPr>
            <a:lvl6pPr marL="1890128" indent="0">
              <a:buNone/>
              <a:defRPr sz="827"/>
            </a:lvl6pPr>
            <a:lvl7pPr marL="2268154" indent="0">
              <a:buNone/>
              <a:defRPr sz="827"/>
            </a:lvl7pPr>
            <a:lvl8pPr marL="2646180" indent="0">
              <a:buNone/>
              <a:defRPr sz="827"/>
            </a:lvl8pPr>
            <a:lvl9pPr marL="30242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FD5C0887-66EB-4F19-A479-B07E1AA03248}"/>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19D70CF-626B-479E-965B-3CF5C8F1B9A2}"/>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4FDAB08-670A-4115-A68E-8F2DE19F68C4}"/>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406450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12B4-22CF-455C-AEBC-EEB47878AB66}"/>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F05A4CF9-857C-44DB-A86F-351763E4D7A5}"/>
              </a:ext>
            </a:extLst>
          </p:cNvPr>
          <p:cNvSpPr>
            <a:spLocks noGrp="1"/>
          </p:cNvSpPr>
          <p:nvPr>
            <p:ph type="pic" idx="1"/>
          </p:nvPr>
        </p:nvSpPr>
        <p:spPr>
          <a:xfrm>
            <a:off x="4285579" y="1088456"/>
            <a:ext cx="5103316" cy="5372269"/>
          </a:xfrm>
        </p:spPr>
        <p:txBody>
          <a:bodyPr/>
          <a:lstStyle>
            <a:lvl1pPr marL="0" indent="0">
              <a:buNone/>
              <a:defRPr sz="2646"/>
            </a:lvl1pPr>
            <a:lvl2pPr marL="378026" indent="0">
              <a:buNone/>
              <a:defRPr sz="2315"/>
            </a:lvl2pPr>
            <a:lvl3pPr marL="756051" indent="0">
              <a:buNone/>
              <a:defRPr sz="1984"/>
            </a:lvl3pPr>
            <a:lvl4pPr marL="1134077" indent="0">
              <a:buNone/>
              <a:defRPr sz="1654"/>
            </a:lvl4pPr>
            <a:lvl5pPr marL="1512103" indent="0">
              <a:buNone/>
              <a:defRPr sz="1654"/>
            </a:lvl5pPr>
            <a:lvl6pPr marL="1890128" indent="0">
              <a:buNone/>
              <a:defRPr sz="1654"/>
            </a:lvl6pPr>
            <a:lvl7pPr marL="2268154" indent="0">
              <a:buNone/>
              <a:defRPr sz="1654"/>
            </a:lvl7pPr>
            <a:lvl8pPr marL="2646180" indent="0">
              <a:buNone/>
              <a:defRPr sz="1654"/>
            </a:lvl8pPr>
            <a:lvl9pPr marL="3024204" indent="0">
              <a:buNone/>
              <a:defRPr sz="1654"/>
            </a:lvl9pPr>
          </a:lstStyle>
          <a:p>
            <a:endParaRPr lang="en-US"/>
          </a:p>
        </p:txBody>
      </p:sp>
      <p:sp>
        <p:nvSpPr>
          <p:cNvPr id="4" name="Text Placeholder 3">
            <a:extLst>
              <a:ext uri="{FF2B5EF4-FFF2-40B4-BE49-F238E27FC236}">
                <a16:creationId xmlns:a16="http://schemas.microsoft.com/office/drawing/2014/main" id="{EBB17C0B-5D2E-41DD-B72D-79D867BDD500}"/>
              </a:ext>
            </a:extLst>
          </p:cNvPr>
          <p:cNvSpPr>
            <a:spLocks noGrp="1"/>
          </p:cNvSpPr>
          <p:nvPr>
            <p:ph type="body" sz="half" idx="2"/>
          </p:nvPr>
        </p:nvSpPr>
        <p:spPr>
          <a:xfrm>
            <a:off x="694356" y="2267902"/>
            <a:ext cx="3251264" cy="4201570"/>
          </a:xfrm>
        </p:spPr>
        <p:txBody>
          <a:bodyPr/>
          <a:lstStyle>
            <a:lvl1pPr marL="0" indent="0">
              <a:buNone/>
              <a:defRPr sz="1323"/>
            </a:lvl1pPr>
            <a:lvl2pPr marL="378026" indent="0">
              <a:buNone/>
              <a:defRPr sz="1158"/>
            </a:lvl2pPr>
            <a:lvl3pPr marL="756051" indent="0">
              <a:buNone/>
              <a:defRPr sz="992"/>
            </a:lvl3pPr>
            <a:lvl4pPr marL="1134077" indent="0">
              <a:buNone/>
              <a:defRPr sz="827"/>
            </a:lvl4pPr>
            <a:lvl5pPr marL="1512103" indent="0">
              <a:buNone/>
              <a:defRPr sz="827"/>
            </a:lvl5pPr>
            <a:lvl6pPr marL="1890128" indent="0">
              <a:buNone/>
              <a:defRPr sz="827"/>
            </a:lvl6pPr>
            <a:lvl7pPr marL="2268154" indent="0">
              <a:buNone/>
              <a:defRPr sz="827"/>
            </a:lvl7pPr>
            <a:lvl8pPr marL="2646180" indent="0">
              <a:buNone/>
              <a:defRPr sz="827"/>
            </a:lvl8pPr>
            <a:lvl9pPr marL="30242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9D2CAF10-3585-40F4-845C-617F4EF18B9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8FF31B94-6DF3-4AD5-9A21-102F14356656}"/>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CD91ACB-C696-4174-8367-C70692114D0C}"/>
              </a:ext>
            </a:extLst>
          </p:cNvPr>
          <p:cNvSpPr>
            <a:spLocks noGrp="1"/>
          </p:cNvSpPr>
          <p:nvPr>
            <p:ph type="sldNum" sz="quarter" idx="12"/>
          </p:nvPr>
        </p:nvSpPr>
        <p:spPr/>
        <p:txBody>
          <a:bodyPr/>
          <a:lstStyle/>
          <a:p>
            <a:fld id="{208A663C-0CF8-41C1-A741-BFB0F366106B}" type="slidenum">
              <a:rPr lang="en-US" altLang="en-US" smtClean="0"/>
              <a:pPr/>
              <a:t>‹#›</a:t>
            </a:fld>
            <a:endParaRPr lang="en-US" altLang="en-US"/>
          </a:p>
        </p:txBody>
      </p:sp>
    </p:spTree>
    <p:extLst>
      <p:ext uri="{BB962C8B-B14F-4D97-AF65-F5344CB8AC3E}">
        <p14:creationId xmlns:p14="http://schemas.microsoft.com/office/powerpoint/2010/main" val="9615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E5F0F5"/>
            </a:gs>
            <a:gs pos="42000">
              <a:srgbClr val="D7E8F0"/>
            </a:gs>
            <a:gs pos="69000">
              <a:srgbClr val="AFD1E1"/>
            </a:gs>
            <a:gs pos="96000">
              <a:srgbClr val="3B7D9B"/>
            </a:gs>
            <a:gs pos="0">
              <a:schemeClr val="bg1"/>
            </a:gs>
            <a:gs pos="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55068-36F3-48E6-A31E-96B6C9B2FA8F}"/>
              </a:ext>
            </a:extLst>
          </p:cNvPr>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DA704-49E1-4667-87AA-412C15040989}"/>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BF919-98DC-423E-ACC9-8A886DEF4CCB}"/>
              </a:ext>
            </a:extLst>
          </p:cNvPr>
          <p:cNvSpPr>
            <a:spLocks noGrp="1"/>
          </p:cNvSpPr>
          <p:nvPr>
            <p:ph type="dt" sz="half" idx="2"/>
          </p:nvPr>
        </p:nvSpPr>
        <p:spPr>
          <a:xfrm>
            <a:off x="693043" y="7006701"/>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C1E9E4D6-F046-4CDE-A74B-FE72F527FFBB}"/>
              </a:ext>
            </a:extLst>
          </p:cNvPr>
          <p:cNvSpPr>
            <a:spLocks noGrp="1"/>
          </p:cNvSpPr>
          <p:nvPr>
            <p:ph type="ftr" sz="quarter" idx="3"/>
          </p:nvPr>
        </p:nvSpPr>
        <p:spPr>
          <a:xfrm>
            <a:off x="3339207" y="7006701"/>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D662A182-7595-48D0-ACA4-23E45BF3F22A}"/>
              </a:ext>
            </a:extLst>
          </p:cNvPr>
          <p:cNvSpPr>
            <a:spLocks noGrp="1"/>
          </p:cNvSpPr>
          <p:nvPr>
            <p:ph type="sldNum" sz="quarter" idx="4"/>
          </p:nvPr>
        </p:nvSpPr>
        <p:spPr>
          <a:xfrm>
            <a:off x="7119441" y="7006701"/>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22743442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756051"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12" indent="-189012" algn="l" defTabSz="756051"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38" indent="-189012" algn="l" defTabSz="756051"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64" indent="-189012" algn="l" defTabSz="756051"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89"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115"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140"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166"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191"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217"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51" rtl="0" eaLnBrk="1" latinLnBrk="0" hangingPunct="1">
        <a:defRPr sz="1488" kern="1200">
          <a:solidFill>
            <a:schemeClr val="tx1"/>
          </a:solidFill>
          <a:latin typeface="+mn-lt"/>
          <a:ea typeface="+mn-ea"/>
          <a:cs typeface="+mn-cs"/>
        </a:defRPr>
      </a:lvl1pPr>
      <a:lvl2pPr marL="378026" algn="l" defTabSz="756051" rtl="0" eaLnBrk="1" latinLnBrk="0" hangingPunct="1">
        <a:defRPr sz="1488" kern="1200">
          <a:solidFill>
            <a:schemeClr val="tx1"/>
          </a:solidFill>
          <a:latin typeface="+mn-lt"/>
          <a:ea typeface="+mn-ea"/>
          <a:cs typeface="+mn-cs"/>
        </a:defRPr>
      </a:lvl2pPr>
      <a:lvl3pPr marL="756051" algn="l" defTabSz="756051" rtl="0" eaLnBrk="1" latinLnBrk="0" hangingPunct="1">
        <a:defRPr sz="1488" kern="1200">
          <a:solidFill>
            <a:schemeClr val="tx1"/>
          </a:solidFill>
          <a:latin typeface="+mn-lt"/>
          <a:ea typeface="+mn-ea"/>
          <a:cs typeface="+mn-cs"/>
        </a:defRPr>
      </a:lvl3pPr>
      <a:lvl4pPr marL="1134077" algn="l" defTabSz="756051" rtl="0" eaLnBrk="1" latinLnBrk="0" hangingPunct="1">
        <a:defRPr sz="1488" kern="1200">
          <a:solidFill>
            <a:schemeClr val="tx1"/>
          </a:solidFill>
          <a:latin typeface="+mn-lt"/>
          <a:ea typeface="+mn-ea"/>
          <a:cs typeface="+mn-cs"/>
        </a:defRPr>
      </a:lvl4pPr>
      <a:lvl5pPr marL="1512103" algn="l" defTabSz="756051" rtl="0" eaLnBrk="1" latinLnBrk="0" hangingPunct="1">
        <a:defRPr sz="1488" kern="1200">
          <a:solidFill>
            <a:schemeClr val="tx1"/>
          </a:solidFill>
          <a:latin typeface="+mn-lt"/>
          <a:ea typeface="+mn-ea"/>
          <a:cs typeface="+mn-cs"/>
        </a:defRPr>
      </a:lvl5pPr>
      <a:lvl6pPr marL="1890128" algn="l" defTabSz="756051" rtl="0" eaLnBrk="1" latinLnBrk="0" hangingPunct="1">
        <a:defRPr sz="1488" kern="1200">
          <a:solidFill>
            <a:schemeClr val="tx1"/>
          </a:solidFill>
          <a:latin typeface="+mn-lt"/>
          <a:ea typeface="+mn-ea"/>
          <a:cs typeface="+mn-cs"/>
        </a:defRPr>
      </a:lvl6pPr>
      <a:lvl7pPr marL="2268154" algn="l" defTabSz="756051" rtl="0" eaLnBrk="1" latinLnBrk="0" hangingPunct="1">
        <a:defRPr sz="1488" kern="1200">
          <a:solidFill>
            <a:schemeClr val="tx1"/>
          </a:solidFill>
          <a:latin typeface="+mn-lt"/>
          <a:ea typeface="+mn-ea"/>
          <a:cs typeface="+mn-cs"/>
        </a:defRPr>
      </a:lvl7pPr>
      <a:lvl8pPr marL="2646180" algn="l" defTabSz="756051" rtl="0" eaLnBrk="1" latinLnBrk="0" hangingPunct="1">
        <a:defRPr sz="1488" kern="1200">
          <a:solidFill>
            <a:schemeClr val="tx1"/>
          </a:solidFill>
          <a:latin typeface="+mn-lt"/>
          <a:ea typeface="+mn-ea"/>
          <a:cs typeface="+mn-cs"/>
        </a:defRPr>
      </a:lvl8pPr>
      <a:lvl9pPr marL="3024204" algn="l" defTabSz="756051"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707BE9-D895-402F-8AB6-D199DE91DE5F}"/>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771500" y="413782"/>
            <a:ext cx="9723123" cy="7763424"/>
          </a:xfrm>
          <a:prstGeom prst="rect">
            <a:avLst/>
          </a:prstGeom>
        </p:spPr>
      </p:pic>
      <p:pic>
        <p:nvPicPr>
          <p:cNvPr id="23" name="Picture 22">
            <a:extLst>
              <a:ext uri="{FF2B5EF4-FFF2-40B4-BE49-F238E27FC236}">
                <a16:creationId xmlns:a16="http://schemas.microsoft.com/office/drawing/2014/main" id="{4B440F89-6849-45A3-BCB8-5578714D0FAE}"/>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2819174" y="1925542"/>
            <a:ext cx="6945311" cy="5456119"/>
          </a:xfrm>
          <a:prstGeom prst="rect">
            <a:avLst/>
          </a:prstGeom>
        </p:spPr>
      </p:pic>
      <p:pic>
        <p:nvPicPr>
          <p:cNvPr id="17" name="Picture 16">
            <a:extLst>
              <a:ext uri="{FF2B5EF4-FFF2-40B4-BE49-F238E27FC236}">
                <a16:creationId xmlns:a16="http://schemas.microsoft.com/office/drawing/2014/main" id="{A419312F-6A47-4CF8-9500-44C1B16BF635}"/>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413998" y="-617531"/>
            <a:ext cx="9723123" cy="7763424"/>
          </a:xfrm>
          <a:prstGeom prst="rect">
            <a:avLst/>
          </a:prstGeom>
        </p:spPr>
      </p:pic>
      <p:pic>
        <p:nvPicPr>
          <p:cNvPr id="18" name="Picture 17">
            <a:extLst>
              <a:ext uri="{FF2B5EF4-FFF2-40B4-BE49-F238E27FC236}">
                <a16:creationId xmlns:a16="http://schemas.microsoft.com/office/drawing/2014/main" id="{916D29A9-557E-4C8A-B8B0-925CC9C4AFB8}"/>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89734" y="118714"/>
            <a:ext cx="6945311" cy="5456119"/>
          </a:xfrm>
          <a:prstGeom prst="rect">
            <a:avLst/>
          </a:prstGeom>
        </p:spPr>
      </p:pic>
      <p:pic>
        <p:nvPicPr>
          <p:cNvPr id="19" name="Picture 18">
            <a:extLst>
              <a:ext uri="{FF2B5EF4-FFF2-40B4-BE49-F238E27FC236}">
                <a16:creationId xmlns:a16="http://schemas.microsoft.com/office/drawing/2014/main" id="{D1BCD5AD-1D0F-4BE2-8BB4-7D835D20D74B}"/>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6200000">
            <a:off x="493148" y="5617992"/>
            <a:ext cx="1724210" cy="1637893"/>
          </a:xfrm>
          <a:prstGeom prst="rect">
            <a:avLst/>
          </a:prstGeom>
        </p:spPr>
      </p:pic>
      <p:pic>
        <p:nvPicPr>
          <p:cNvPr id="24" name="Picture 23">
            <a:extLst>
              <a:ext uri="{FF2B5EF4-FFF2-40B4-BE49-F238E27FC236}">
                <a16:creationId xmlns:a16="http://schemas.microsoft.com/office/drawing/2014/main" id="{094F54E9-DCC8-45BA-BCE4-F05B53A55CF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5400000">
            <a:off x="7879399" y="274770"/>
            <a:ext cx="1724210" cy="1637893"/>
          </a:xfrm>
          <a:prstGeom prst="rect">
            <a:avLst/>
          </a:prstGeom>
        </p:spPr>
      </p:pic>
      <p:sp>
        <p:nvSpPr>
          <p:cNvPr id="10" name="Title 9">
            <a:extLst>
              <a:ext uri="{FF2B5EF4-FFF2-40B4-BE49-F238E27FC236}">
                <a16:creationId xmlns:a16="http://schemas.microsoft.com/office/drawing/2014/main" id="{C588A051-EF52-48BE-8487-7B5E442D01E4}"/>
              </a:ext>
            </a:extLst>
          </p:cNvPr>
          <p:cNvSpPr>
            <a:spLocks noGrp="1"/>
          </p:cNvSpPr>
          <p:nvPr>
            <p:ph type="ctrTitle"/>
          </p:nvPr>
        </p:nvSpPr>
        <p:spPr>
          <a:xfrm>
            <a:off x="806692" y="795205"/>
            <a:ext cx="8867502" cy="4856204"/>
          </a:xfrm>
        </p:spPr>
        <p:txBody>
          <a:bodyPr anchor="t">
            <a:normAutofit/>
          </a:bodyPr>
          <a:lstStyle/>
          <a:p>
            <a:pPr algn="l">
              <a:lnSpc>
                <a:spcPct val="100000"/>
              </a:lnSpc>
              <a:spcBef>
                <a:spcPts val="600"/>
              </a:spcBef>
              <a:spcAft>
                <a:spcPts val="600"/>
              </a:spcAft>
            </a:pP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C</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REATING </a:t>
            </a:r>
            <a:r>
              <a:rPr lang="en-US" sz="8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DENTITY</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b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b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ELF-</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ORTRAITURE</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b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b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TILIZING</a:t>
            </a:r>
            <a:r>
              <a:rPr lang="en-US" sz="5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AINT</a:t>
            </a:r>
            <a:r>
              <a:rPr 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a:t>
            </a:r>
            <a:br>
              <a:rPr lang="en-US" sz="4800" b="1" dirty="0">
                <a:solidFill>
                  <a:schemeClr val="accent2">
                    <a:lumMod val="50000"/>
                  </a:schemeClr>
                </a:solidFill>
                <a:latin typeface="MV Boli" panose="02000500030200090000" pitchFamily="2" charset="0"/>
                <a:cs typeface="MV Boli" panose="02000500030200090000" pitchFamily="2" charset="0"/>
              </a:rPr>
            </a:br>
            <a:endParaRPr lang="en-US" sz="5400" b="1" dirty="0">
              <a:solidFill>
                <a:schemeClr val="accent2">
                  <a:lumMod val="50000"/>
                </a:schemeClr>
              </a:solidFill>
              <a:latin typeface="MV Boli" panose="02000500030200090000" pitchFamily="2" charset="0"/>
              <a:cs typeface="MV Boli" panose="02000500030200090000" pitchFamily="2" charset="0"/>
            </a:endParaRPr>
          </a:p>
        </p:txBody>
      </p:sp>
      <p:sp>
        <p:nvSpPr>
          <p:cNvPr id="11" name="Subtitle 10">
            <a:extLst>
              <a:ext uri="{FF2B5EF4-FFF2-40B4-BE49-F238E27FC236}">
                <a16:creationId xmlns:a16="http://schemas.microsoft.com/office/drawing/2014/main" id="{7167032D-E8AD-4C5F-B589-494049CC1CAD}"/>
              </a:ext>
            </a:extLst>
          </p:cNvPr>
          <p:cNvSpPr>
            <a:spLocks noGrp="1"/>
          </p:cNvSpPr>
          <p:nvPr>
            <p:ph type="subTitle" idx="1"/>
          </p:nvPr>
        </p:nvSpPr>
        <p:spPr>
          <a:xfrm>
            <a:off x="5555193" y="4269920"/>
            <a:ext cx="2914119" cy="2295732"/>
          </a:xfrm>
        </p:spPr>
        <p:txBody>
          <a:bodyPr anchor="ctr">
            <a:normAutofit/>
          </a:bodyPr>
          <a:lstStyle/>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GENESIS DELGADO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KATELYN JAFAREY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CLARK NGUYEN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a:cs typeface="MV Boli"/>
              </a:rPr>
              <a:t>TONY PANTALEO</a:t>
            </a:r>
            <a:endParaRPr lang="en-US" sz="1800" b="1" dirty="0">
              <a:ln cmpd="tri">
                <a:noFill/>
              </a:ln>
              <a:solidFill>
                <a:schemeClr val="accent2">
                  <a:lumMod val="50000"/>
                </a:schemeClr>
              </a:solidFill>
              <a:effectLst>
                <a:glow rad="101600">
                  <a:schemeClr val="bg1">
                    <a:alpha val="40000"/>
                  </a:schemeClr>
                </a:glow>
              </a:effectLst>
              <a:latin typeface="MV Boli" panose="02000500030200090000" pitchFamily="2" charset="0"/>
              <a:cs typeface="MV Boli" panose="02000500030200090000" pitchFamily="2" charset="0"/>
            </a:endParaRPr>
          </a:p>
        </p:txBody>
      </p:sp>
      <p:pic>
        <p:nvPicPr>
          <p:cNvPr id="5122" name="Picture 2" descr="Image result for 3d paint logo">
            <a:extLst>
              <a:ext uri="{FF2B5EF4-FFF2-40B4-BE49-F238E27FC236}">
                <a16:creationId xmlns:a16="http://schemas.microsoft.com/office/drawing/2014/main" id="{80A69489-E46B-43DC-A377-03CD59EAB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979" y="3114221"/>
            <a:ext cx="1042082" cy="1290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D48E05-515C-4395-A557-4F64A623FFC3}"/>
              </a:ext>
            </a:extLst>
          </p:cNvPr>
          <p:cNvSpPr txBox="1"/>
          <p:nvPr/>
        </p:nvSpPr>
        <p:spPr>
          <a:xfrm>
            <a:off x="1306512" y="4757042"/>
            <a:ext cx="3733800" cy="1384995"/>
          </a:xfrm>
          <a:prstGeom prst="rect">
            <a:avLst/>
          </a:prstGeom>
          <a:noFill/>
          <a:effectLst/>
        </p:spPr>
        <p:txBody>
          <a:bodyPr wrap="square" rtlCol="0">
            <a:spAutoFit/>
          </a:bodyPr>
          <a:lstStyle/>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		ART 305 </a:t>
            </a:r>
          </a:p>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APP LESSON PLAN</a:t>
            </a:r>
          </a:p>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CREATED BY</a:t>
            </a:r>
          </a:p>
        </p:txBody>
      </p:sp>
    </p:spTree>
    <p:extLst>
      <p:ext uri="{BB962C8B-B14F-4D97-AF65-F5344CB8AC3E}">
        <p14:creationId xmlns:p14="http://schemas.microsoft.com/office/powerpoint/2010/main" val="263807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6" name="Picture 1">
            <a:extLst>
              <a:ext uri="{FF2B5EF4-FFF2-40B4-BE49-F238E27FC236}">
                <a16:creationId xmlns:a16="http://schemas.microsoft.com/office/drawing/2014/main" id="{641D8255-2FC3-49D4-9BE0-C93881264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09" y="731836"/>
            <a:ext cx="8242003" cy="61947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493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02D615-F421-4C41-8620-DE0C7B254D6C}"/>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547354"/>
            <a:ext cx="9829800" cy="7848600"/>
          </a:xfrm>
          <a:prstGeom prst="rect">
            <a:avLst/>
          </a:prstGeom>
        </p:spPr>
      </p:pic>
      <p:pic>
        <p:nvPicPr>
          <p:cNvPr id="8" name="Picture 7">
            <a:extLst>
              <a:ext uri="{FF2B5EF4-FFF2-40B4-BE49-F238E27FC236}">
                <a16:creationId xmlns:a16="http://schemas.microsoft.com/office/drawing/2014/main" id="{CE9D5F6F-7DC6-4DE1-AA3D-541E566EB3AE}"/>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0" name="Picture 2">
            <a:extLst>
              <a:ext uri="{FF2B5EF4-FFF2-40B4-BE49-F238E27FC236}">
                <a16:creationId xmlns:a16="http://schemas.microsoft.com/office/drawing/2014/main" id="{88DFC89D-E9D3-4BDB-BC64-ACAFC2019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2" y="729303"/>
            <a:ext cx="8153400" cy="6101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733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C4D54A3E-247D-44AA-86C8-F7BDE8EE6AD2}"/>
              </a:ext>
            </a:extLst>
          </p:cNvPr>
          <p:cNvSpPr txBox="1">
            <a:spLocks noChangeArrowheads="1"/>
          </p:cNvSpPr>
          <p:nvPr/>
        </p:nvSpPr>
        <p:spPr bwMode="auto">
          <a:xfrm>
            <a:off x="648635" y="1194759"/>
            <a:ext cx="8730314" cy="5732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 ON THE 3D MODEL OF YOUR CHOICE AND THEN CLICK ON THE CANVAS TO BRING UP THE MODEL.</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SIMILAR TO 2D SHAPES, THERE IS A 3D SHAPES OPTION</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LOCATED NEXT TO FROM. CLICK ON IT AND IT WILL BRING UP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DIFFERENT SHAPES FOR YOU TO PICK FROM ON THE TAB TO THE RIGHT HAND SIDE </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3D VIEW BUTTON, LOCATED NEXT TO THE ZOOM, ALLOW YOU TO SEE WHAT THE OBJECT LOOK LIKE IN 3D SPACE.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UNLIKE 2D OBJECTS, YOU CAN EDIT YOUR 3D MODEL BY LEFT CLICKING ON IT AT ANY TIME ONCE.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SIMILAR TO 2D SHAPES, THERE IS A 3D SHAPES OPTION LOCATED NEXT TO FROM. CLICK ON IT AND IT WILL BRING UP DIFFERENT SHAPES FOR YOU TO PICK FROM ON THE TAB TO THE RIGHT HAND SIDE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GRAPH THAT COMES UP WHEN CLICKING ON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THE 3D VIEW BUTTON SITS IN THE MIDDLE OF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THE OBJECT AND ALLOW YOU TO SEE WHERE THE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OBJECT SITS IN THE SPACE.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LEFT CLICKING THE OBJECT WILL ALSO HIGHLIGHT</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IT AND BEING UP EDITING OPTIONS ON THE RIGHT</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HAND SIDE. </a:t>
            </a:r>
          </a:p>
        </p:txBody>
      </p:sp>
      <p:grpSp>
        <p:nvGrpSpPr>
          <p:cNvPr id="11" name="Group 10">
            <a:extLst>
              <a:ext uri="{FF2B5EF4-FFF2-40B4-BE49-F238E27FC236}">
                <a16:creationId xmlns:a16="http://schemas.microsoft.com/office/drawing/2014/main" id="{0C94E220-E44C-466A-8ABF-835BAF03CC7C}"/>
              </a:ext>
            </a:extLst>
          </p:cNvPr>
          <p:cNvGrpSpPr/>
          <p:nvPr/>
        </p:nvGrpSpPr>
        <p:grpSpPr>
          <a:xfrm>
            <a:off x="-370523" y="-487363"/>
            <a:ext cx="10744835" cy="8331200"/>
            <a:chOff x="-293688" y="-467344"/>
            <a:chExt cx="10744835" cy="8331200"/>
          </a:xfrm>
        </p:grpSpPr>
        <p:pic>
          <p:nvPicPr>
            <p:cNvPr id="12" name="Picture 11">
              <a:extLst>
                <a:ext uri="{FF2B5EF4-FFF2-40B4-BE49-F238E27FC236}">
                  <a16:creationId xmlns:a16="http://schemas.microsoft.com/office/drawing/2014/main" id="{06522053-0F04-4D6A-B4B9-D7EE8D0AC8AD}"/>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022E5138-0D60-455C-B066-BF2EED2554C6}"/>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429636" y="2733056"/>
              <a:ext cx="7021511" cy="5130800"/>
            </a:xfrm>
            <a:prstGeom prst="rect">
              <a:avLst/>
            </a:prstGeom>
          </p:spPr>
        </p:pic>
        <p:pic>
          <p:nvPicPr>
            <p:cNvPr id="14" name="Picture 13">
              <a:extLst>
                <a:ext uri="{FF2B5EF4-FFF2-40B4-BE49-F238E27FC236}">
                  <a16:creationId xmlns:a16="http://schemas.microsoft.com/office/drawing/2014/main" id="{D972F9B2-FDD3-4AC5-AB5B-E046DCB0BC6D}"/>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466176" y="4835258"/>
              <a:ext cx="2680171" cy="2545997"/>
            </a:xfrm>
            <a:prstGeom prst="rect">
              <a:avLst/>
            </a:prstGeom>
          </p:spPr>
        </p:pic>
      </p:grpSp>
      <p:sp>
        <p:nvSpPr>
          <p:cNvPr id="5123" name="Text Box 3">
            <a:extLst>
              <a:ext uri="{FF2B5EF4-FFF2-40B4-BE49-F238E27FC236}">
                <a16:creationId xmlns:a16="http://schemas.microsoft.com/office/drawing/2014/main" id="{CDD45CA1-07B9-4BB3-87AB-0447F24EE894}"/>
              </a:ext>
            </a:extLst>
          </p:cNvPr>
          <p:cNvSpPr txBox="1">
            <a:spLocks noChangeArrowheads="1"/>
          </p:cNvSpPr>
          <p:nvPr/>
        </p:nvSpPr>
        <p:spPr bwMode="auto">
          <a:xfrm>
            <a:off x="675156" y="632557"/>
            <a:ext cx="4365156" cy="704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 SHAPES</a:t>
            </a:r>
            <a:endParaRPr lang="en-US" altLang="en-US" sz="3600" b="1" dirty="0"/>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6" name="Picture 1">
            <a:extLst>
              <a:ext uri="{FF2B5EF4-FFF2-40B4-BE49-F238E27FC236}">
                <a16:creationId xmlns:a16="http://schemas.microsoft.com/office/drawing/2014/main" id="{25114F52-53AC-4413-A97C-8B262AE89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794508"/>
            <a:ext cx="8153399" cy="6033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2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4" name="Picture 2">
            <a:extLst>
              <a:ext uri="{FF2B5EF4-FFF2-40B4-BE49-F238E27FC236}">
                <a16:creationId xmlns:a16="http://schemas.microsoft.com/office/drawing/2014/main" id="{60C792A3-8F95-4E94-BBAC-2BC5BB520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83745"/>
            <a:ext cx="8381999" cy="6220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615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FE37AF-5555-4CFB-AAA5-EED067958E0C}"/>
              </a:ext>
            </a:extLst>
          </p:cNvPr>
          <p:cNvGrpSpPr/>
          <p:nvPr/>
        </p:nvGrpSpPr>
        <p:grpSpPr>
          <a:xfrm>
            <a:off x="-293688" y="-467344"/>
            <a:ext cx="10515600" cy="8209580"/>
            <a:chOff x="-293688" y="-467344"/>
            <a:chExt cx="10515600" cy="8209580"/>
          </a:xfrm>
        </p:grpSpPr>
        <p:pic>
          <p:nvPicPr>
            <p:cNvPr id="14" name="Picture 13">
              <a:extLst>
                <a:ext uri="{FF2B5EF4-FFF2-40B4-BE49-F238E27FC236}">
                  <a16:creationId xmlns:a16="http://schemas.microsoft.com/office/drawing/2014/main" id="{22684D3F-0B7B-4192-B13B-317DB4437A7A}"/>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75201DC9-A26A-47CE-94B5-184D84DAC11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5" name="Picture 14">
              <a:extLst>
                <a:ext uri="{FF2B5EF4-FFF2-40B4-BE49-F238E27FC236}">
                  <a16:creationId xmlns:a16="http://schemas.microsoft.com/office/drawing/2014/main" id="{4CC040E6-D15B-4AA7-8022-4E852D8A0ABF}"/>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6146" name="Text Box 2">
            <a:extLst>
              <a:ext uri="{FF2B5EF4-FFF2-40B4-BE49-F238E27FC236}">
                <a16:creationId xmlns:a16="http://schemas.microsoft.com/office/drawing/2014/main" id="{86DDE07E-1566-4F77-92E6-D04276CF6D99}"/>
              </a:ext>
            </a:extLst>
          </p:cNvPr>
          <p:cNvSpPr txBox="1">
            <a:spLocks noChangeArrowheads="1"/>
          </p:cNvSpPr>
          <p:nvPr/>
        </p:nvSpPr>
        <p:spPr bwMode="auto">
          <a:xfrm>
            <a:off x="761998" y="670864"/>
            <a:ext cx="4495800" cy="593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 BRUSHES</a:t>
            </a:r>
            <a:endParaRPr lang="en-US" altLang="en-US" sz="3600" b="1" dirty="0"/>
          </a:p>
        </p:txBody>
      </p:sp>
      <p:sp>
        <p:nvSpPr>
          <p:cNvPr id="6147" name="Text Box 3">
            <a:extLst>
              <a:ext uri="{FF2B5EF4-FFF2-40B4-BE49-F238E27FC236}">
                <a16:creationId xmlns:a16="http://schemas.microsoft.com/office/drawing/2014/main" id="{47D1EB45-7C99-4516-B90D-54A706DBDD1B}"/>
              </a:ext>
            </a:extLst>
          </p:cNvPr>
          <p:cNvSpPr txBox="1">
            <a:spLocks noChangeArrowheads="1"/>
          </p:cNvSpPr>
          <p:nvPr/>
        </p:nvSpPr>
        <p:spPr bwMode="auto">
          <a:xfrm>
            <a:off x="761808" y="1305269"/>
            <a:ext cx="8557007" cy="2651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IN THE MENU WHERE THE 3D SHAPES ARE LOCATED, THERE ARE 3 BRUSH OPTIONS FOR DRAWING IN 3D.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TUBE BRUSH CAN BE DRAWN JUST LIKE ANY REGULAR BRUSH WHILE THE CANVAS IS IN 2D VIEW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SHARP EDGE BRUSH AND THE SOFT EDGE BRUSH WORKS MUCH LIKE THE LINE TOOL WHERE YOU HAVE TO SELECT AN AREA AND THEN DRAG IT TO ANOTHER SPOT AND LEFT CLICK TO MAKE A LINE BETWEEN THE TWO SPOTS</a:t>
            </a:r>
          </a:p>
          <a:p>
            <a:endParaRPr lang="en-US" altLang="en-US" sz="1100" dirty="0"/>
          </a:p>
        </p:txBody>
      </p:sp>
      <p:sp>
        <p:nvSpPr>
          <p:cNvPr id="6148" name="Text Box 4">
            <a:extLst>
              <a:ext uri="{FF2B5EF4-FFF2-40B4-BE49-F238E27FC236}">
                <a16:creationId xmlns:a16="http://schemas.microsoft.com/office/drawing/2014/main" id="{D1352576-81B2-492E-ACA0-2C21F8C41566}"/>
              </a:ext>
            </a:extLst>
          </p:cNvPr>
          <p:cNvSpPr txBox="1">
            <a:spLocks noChangeArrowheads="1"/>
          </p:cNvSpPr>
          <p:nvPr/>
        </p:nvSpPr>
        <p:spPr bwMode="auto">
          <a:xfrm>
            <a:off x="816210" y="3844393"/>
            <a:ext cx="2836390" cy="86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EFFECTS</a:t>
            </a:r>
            <a:endParaRPr lang="en-US" altLang="en-US" sz="3600" b="1" dirty="0"/>
          </a:p>
        </p:txBody>
      </p:sp>
      <p:sp>
        <p:nvSpPr>
          <p:cNvPr id="6149" name="Text Box 5">
            <a:extLst>
              <a:ext uri="{FF2B5EF4-FFF2-40B4-BE49-F238E27FC236}">
                <a16:creationId xmlns:a16="http://schemas.microsoft.com/office/drawing/2014/main" id="{E719E230-A27A-40E5-BB74-1907395709D4}"/>
              </a:ext>
            </a:extLst>
          </p:cNvPr>
          <p:cNvSpPr txBox="1">
            <a:spLocks noChangeArrowheads="1"/>
          </p:cNvSpPr>
          <p:nvPr/>
        </p:nvSpPr>
        <p:spPr bwMode="auto">
          <a:xfrm>
            <a:off x="816210" y="4387192"/>
            <a:ext cx="6477000" cy="22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“EFFECTS” TAB ON TOP ALLOW DIFFERENT OPTIONS FOR LIGHTING 3D MODELS SIMPLY BY ROTATING THE SUN ICON.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CIRCLE INSIDE THE SUN REPRESENT WHERE THE OBJECT SITS, AND THE POSITION OF THE SUN IS THE DIRECTION WHERE LIGHT WILL HIT THE OBJECT.</a:t>
            </a:r>
          </a:p>
          <a:p>
            <a:endParaRPr lang="en-US" alt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34296"/>
            <a:ext cx="7021511" cy="5130800"/>
          </a:xfrm>
          <a:prstGeom prst="rect">
            <a:avLst/>
          </a:prstGeom>
        </p:spPr>
      </p:pic>
      <p:pic>
        <p:nvPicPr>
          <p:cNvPr id="4" name="Picture 1">
            <a:extLst>
              <a:ext uri="{FF2B5EF4-FFF2-40B4-BE49-F238E27FC236}">
                <a16:creationId xmlns:a16="http://schemas.microsoft.com/office/drawing/2014/main" id="{92C9F2EF-3E6E-4D06-B6A5-E2AA23DF7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2" y="778008"/>
            <a:ext cx="8382000" cy="60806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003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2" name="Picture 1">
            <a:extLst>
              <a:ext uri="{FF2B5EF4-FFF2-40B4-BE49-F238E27FC236}">
                <a16:creationId xmlns:a16="http://schemas.microsoft.com/office/drawing/2014/main" id="{C33DD3BF-C08C-41AE-801E-3672D6B5D455}"/>
              </a:ext>
            </a:extLst>
          </p:cNvPr>
          <p:cNvPicPr>
            <a:picLocks noChangeAspect="1"/>
          </p:cNvPicPr>
          <p:nvPr/>
        </p:nvPicPr>
        <p:blipFill>
          <a:blip r:embed="rId4"/>
          <a:stretch>
            <a:fillRect/>
          </a:stretch>
        </p:blipFill>
        <p:spPr>
          <a:xfrm>
            <a:off x="849312" y="727061"/>
            <a:ext cx="8458199" cy="6051037"/>
          </a:xfrm>
          <a:prstGeom prst="rect">
            <a:avLst/>
          </a:prstGeom>
        </p:spPr>
      </p:pic>
    </p:spTree>
    <p:extLst>
      <p:ext uri="{BB962C8B-B14F-4D97-AF65-F5344CB8AC3E}">
        <p14:creationId xmlns:p14="http://schemas.microsoft.com/office/powerpoint/2010/main" val="169836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BEB96-D346-47B8-9BE7-AA77E5E4B31E}"/>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369888" y="-487363"/>
            <a:ext cx="9829800" cy="7848600"/>
          </a:xfrm>
          <a:prstGeom prst="rect">
            <a:avLst/>
          </a:prstGeom>
        </p:spPr>
      </p:pic>
      <p:pic>
        <p:nvPicPr>
          <p:cNvPr id="3" name="Picture 2">
            <a:extLst>
              <a:ext uri="{FF2B5EF4-FFF2-40B4-BE49-F238E27FC236}">
                <a16:creationId xmlns:a16="http://schemas.microsoft.com/office/drawing/2014/main" id="{3838960C-0533-4621-A73A-FE1E6497D089}"/>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4" name="Picture 3">
            <a:extLst>
              <a:ext uri="{FF2B5EF4-FFF2-40B4-BE49-F238E27FC236}">
                <a16:creationId xmlns:a16="http://schemas.microsoft.com/office/drawing/2014/main" id="{DA6C082B-2440-483F-B17D-0E12861108E1}"/>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pic>
        <p:nvPicPr>
          <p:cNvPr id="6" name="Picture 5">
            <a:extLst>
              <a:ext uri="{FF2B5EF4-FFF2-40B4-BE49-F238E27FC236}">
                <a16:creationId xmlns:a16="http://schemas.microsoft.com/office/drawing/2014/main" id="{4F8FBA11-88EC-409E-BD6B-489B1A80D4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512" y="1827738"/>
            <a:ext cx="8217328" cy="4948239"/>
          </a:xfrm>
          <a:prstGeom prst="rect">
            <a:avLst/>
          </a:prstGeom>
        </p:spPr>
      </p:pic>
      <p:sp>
        <p:nvSpPr>
          <p:cNvPr id="9" name="TextBox 8">
            <a:extLst>
              <a:ext uri="{FF2B5EF4-FFF2-40B4-BE49-F238E27FC236}">
                <a16:creationId xmlns:a16="http://schemas.microsoft.com/office/drawing/2014/main" id="{859AA137-DEDE-4B93-8BAC-9EF10F2A3FC7}"/>
              </a:ext>
            </a:extLst>
          </p:cNvPr>
          <p:cNvSpPr txBox="1"/>
          <p:nvPr/>
        </p:nvSpPr>
        <p:spPr>
          <a:xfrm>
            <a:off x="589915" y="661452"/>
            <a:ext cx="10591800" cy="1477328"/>
          </a:xfrm>
          <a:prstGeom prst="rect">
            <a:avLst/>
          </a:prstGeom>
          <a:noFill/>
        </p:spPr>
        <p:txBody>
          <a:bodyPr wrap="square" rtlCol="0">
            <a:spAutoFit/>
          </a:body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ASSESSMENT:</a:t>
            </a:r>
          </a:p>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PEER REVIEW“TICKET-OUT”</a:t>
            </a:r>
            <a:endParaRPr lang="en-US" altLang="en-US" sz="3600" b="1" dirty="0"/>
          </a:p>
          <a:p>
            <a:endParaRPr lang="en-US" dirty="0"/>
          </a:p>
        </p:txBody>
      </p:sp>
    </p:spTree>
    <p:extLst>
      <p:ext uri="{BB962C8B-B14F-4D97-AF65-F5344CB8AC3E}">
        <p14:creationId xmlns:p14="http://schemas.microsoft.com/office/powerpoint/2010/main" val="24685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2" name="Picture 1">
            <a:extLst>
              <a:ext uri="{FF2B5EF4-FFF2-40B4-BE49-F238E27FC236}">
                <a16:creationId xmlns:a16="http://schemas.microsoft.com/office/drawing/2014/main" id="{4B5785B3-3A17-458F-B9B2-B13AC7002FCC}"/>
              </a:ext>
            </a:extLst>
          </p:cNvPr>
          <p:cNvPicPr>
            <a:picLocks noChangeAspect="1"/>
          </p:cNvPicPr>
          <p:nvPr/>
        </p:nvPicPr>
        <p:blipFill>
          <a:blip r:embed="rId4"/>
          <a:stretch>
            <a:fillRect/>
          </a:stretch>
        </p:blipFill>
        <p:spPr>
          <a:xfrm>
            <a:off x="1039812" y="808037"/>
            <a:ext cx="7962900" cy="5972175"/>
          </a:xfrm>
          <a:prstGeom prst="rect">
            <a:avLst/>
          </a:prstGeom>
        </p:spPr>
      </p:pic>
    </p:spTree>
    <p:extLst>
      <p:ext uri="{BB962C8B-B14F-4D97-AF65-F5344CB8AC3E}">
        <p14:creationId xmlns:p14="http://schemas.microsoft.com/office/powerpoint/2010/main" val="265549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2B854B-31EA-4A01-90A1-65C030D21116}"/>
              </a:ext>
            </a:extLst>
          </p:cNvPr>
          <p:cNvGrpSpPr/>
          <p:nvPr/>
        </p:nvGrpSpPr>
        <p:grpSpPr>
          <a:xfrm>
            <a:off x="-293688" y="-411163"/>
            <a:ext cx="10515600" cy="8209580"/>
            <a:chOff x="-293688" y="-467344"/>
            <a:chExt cx="10515600" cy="8209580"/>
          </a:xfrm>
        </p:grpSpPr>
        <p:pic>
          <p:nvPicPr>
            <p:cNvPr id="9" name="Picture 8">
              <a:extLst>
                <a:ext uri="{FF2B5EF4-FFF2-40B4-BE49-F238E27FC236}">
                  <a16:creationId xmlns:a16="http://schemas.microsoft.com/office/drawing/2014/main" id="{FFEDC587-31E6-428B-87EB-627B422FB681}"/>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0" name="Picture 9">
              <a:extLst>
                <a:ext uri="{FF2B5EF4-FFF2-40B4-BE49-F238E27FC236}">
                  <a16:creationId xmlns:a16="http://schemas.microsoft.com/office/drawing/2014/main" id="{C789EDD0-EF22-4EE7-8D6A-02A6FD694AD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1" name="Picture 10">
              <a:extLst>
                <a:ext uri="{FF2B5EF4-FFF2-40B4-BE49-F238E27FC236}">
                  <a16:creationId xmlns:a16="http://schemas.microsoft.com/office/drawing/2014/main" id="{8903975E-A205-448B-B736-BB451363BCC7}"/>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2" name="TextBox 1">
            <a:extLst>
              <a:ext uri="{FF2B5EF4-FFF2-40B4-BE49-F238E27FC236}">
                <a16:creationId xmlns:a16="http://schemas.microsoft.com/office/drawing/2014/main" id="{E1F00EDC-793C-4343-BE10-9E907C35FB5E}"/>
              </a:ext>
            </a:extLst>
          </p:cNvPr>
          <p:cNvSpPr txBox="1"/>
          <p:nvPr/>
        </p:nvSpPr>
        <p:spPr>
          <a:xfrm>
            <a:off x="811836" y="1677241"/>
            <a:ext cx="8387874" cy="5016758"/>
          </a:xfrm>
          <a:prstGeom prst="rect">
            <a:avLst/>
          </a:prstGeom>
          <a:noFill/>
        </p:spPr>
        <p:txBody>
          <a:bodyPr wrap="square" rtlCol="0">
            <a:spAutoFit/>
          </a:bodyPr>
          <a:lstStyle/>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UTILIZING THE FREE WINDOWS COMPUTER APPLICATION  PAINT 3D, STUDENTS WILL CREATE A GRAPHIC DESIGN PIECE WITH TEXT, SHAPES, AND IMAGES THAT SYMBOLICALLY COMMUNICATES THEIR INDIVIDUAL PERSONAL IDENTITY.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THEY WILL BEGIN THE LESSON BY LEARNING ABOUT AND ANALYZING A FEW ART HISTORICALLY SIGNIFICANT PORTRAITS AND SELF-PORTRAITS, SO AS TO GAIN A CONCEPTUAL UNDERSTANDING OF PORTRAITURE AND SELF-PORTRAITURE. STUDENTS WILL COMPLETE A DESIGN WORKSHEET FEATURING WRITTEN AND DRAWN RESPONSES, WHICH WILL HELP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THEM ARTICULATE THE COMPONENTS OF THEIR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IDENTITIES. AS STUDENTS DESIGN AND CREATE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THEIR PIECES, THEY WILL LEARN HOW TO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AESTHETICALLY AND FIGURATIVELY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DELINEATE THE IDEAS, FEELINGS,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AND ASSOCIATIONS.</a:t>
            </a:r>
            <a:endParaRPr lang="en-US" sz="2000" dirty="0"/>
          </a:p>
        </p:txBody>
      </p:sp>
      <p:sp>
        <p:nvSpPr>
          <p:cNvPr id="4" name="TextBox 3">
            <a:extLst>
              <a:ext uri="{FF2B5EF4-FFF2-40B4-BE49-F238E27FC236}">
                <a16:creationId xmlns:a16="http://schemas.microsoft.com/office/drawing/2014/main" id="{D1D464B9-6697-4335-854C-26F73BC98840}"/>
              </a:ext>
            </a:extLst>
          </p:cNvPr>
          <p:cNvSpPr txBox="1"/>
          <p:nvPr/>
        </p:nvSpPr>
        <p:spPr>
          <a:xfrm>
            <a:off x="808344" y="754345"/>
            <a:ext cx="6047112" cy="646331"/>
          </a:xfrm>
          <a:prstGeom prst="rect">
            <a:avLst/>
          </a:prstGeom>
          <a:noFill/>
        </p:spPr>
        <p:txBody>
          <a:bodyPr wrap="square" rtlCol="0">
            <a:spAutoFit/>
          </a:bodyPr>
          <a:lstStyle/>
          <a:p>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DESCRIPTION OF LESSON </a:t>
            </a:r>
            <a:endParaRPr lang="en-US" sz="3600" dirty="0"/>
          </a:p>
        </p:txBody>
      </p:sp>
    </p:spTree>
    <p:extLst>
      <p:ext uri="{BB962C8B-B14F-4D97-AF65-F5344CB8AC3E}">
        <p14:creationId xmlns:p14="http://schemas.microsoft.com/office/powerpoint/2010/main" val="428186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wall, floor, table&#10;&#10;Description generated with very high confidence">
            <a:extLst>
              <a:ext uri="{FF2B5EF4-FFF2-40B4-BE49-F238E27FC236}">
                <a16:creationId xmlns:a16="http://schemas.microsoft.com/office/drawing/2014/main" id="{FEE94782-6A91-4120-8E20-504BE0BB21F3}"/>
              </a:ext>
            </a:extLst>
          </p:cNvPr>
          <p:cNvPicPr>
            <a:picLocks noChangeAspect="1"/>
          </p:cNvPicPr>
          <p:nvPr/>
        </p:nvPicPr>
        <p:blipFill>
          <a:blip r:embed="rId2"/>
          <a:stretch>
            <a:fillRect/>
          </a:stretch>
        </p:blipFill>
        <p:spPr>
          <a:xfrm>
            <a:off x="640649" y="434597"/>
            <a:ext cx="8988402" cy="6748518"/>
          </a:xfrm>
          <a:prstGeom prst="rect">
            <a:avLst/>
          </a:prstGeom>
        </p:spPr>
      </p:pic>
    </p:spTree>
    <p:extLst>
      <p:ext uri="{BB962C8B-B14F-4D97-AF65-F5344CB8AC3E}">
        <p14:creationId xmlns:p14="http://schemas.microsoft.com/office/powerpoint/2010/main" val="356669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2B854B-31EA-4A01-90A1-65C030D21116}"/>
              </a:ext>
            </a:extLst>
          </p:cNvPr>
          <p:cNvGrpSpPr/>
          <p:nvPr/>
        </p:nvGrpSpPr>
        <p:grpSpPr>
          <a:xfrm>
            <a:off x="-293688" y="-467343"/>
            <a:ext cx="10515600" cy="8209580"/>
            <a:chOff x="-293688" y="-467344"/>
            <a:chExt cx="10515600" cy="8209580"/>
          </a:xfrm>
        </p:grpSpPr>
        <p:pic>
          <p:nvPicPr>
            <p:cNvPr id="9" name="Picture 8">
              <a:extLst>
                <a:ext uri="{FF2B5EF4-FFF2-40B4-BE49-F238E27FC236}">
                  <a16:creationId xmlns:a16="http://schemas.microsoft.com/office/drawing/2014/main" id="{FFEDC587-31E6-428B-87EB-627B422FB681}"/>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0" name="Picture 9">
              <a:extLst>
                <a:ext uri="{FF2B5EF4-FFF2-40B4-BE49-F238E27FC236}">
                  <a16:creationId xmlns:a16="http://schemas.microsoft.com/office/drawing/2014/main" id="{C789EDD0-EF22-4EE7-8D6A-02A6FD694AD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1" name="Picture 10">
              <a:extLst>
                <a:ext uri="{FF2B5EF4-FFF2-40B4-BE49-F238E27FC236}">
                  <a16:creationId xmlns:a16="http://schemas.microsoft.com/office/drawing/2014/main" id="{8903975E-A205-448B-B736-BB451363BCC7}"/>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3" name="Rectangle 2">
            <a:extLst>
              <a:ext uri="{FF2B5EF4-FFF2-40B4-BE49-F238E27FC236}">
                <a16:creationId xmlns:a16="http://schemas.microsoft.com/office/drawing/2014/main" id="{B4EF21E4-FD97-4C33-8DB8-93F7C5ACA7D0}"/>
              </a:ext>
            </a:extLst>
          </p:cNvPr>
          <p:cNvSpPr/>
          <p:nvPr/>
        </p:nvSpPr>
        <p:spPr>
          <a:xfrm>
            <a:off x="1001712" y="2681277"/>
            <a:ext cx="8077200" cy="1708160"/>
          </a:xfrm>
          <a:prstGeom prst="rect">
            <a:avLst/>
          </a:prstGeom>
        </p:spPr>
        <p:txBody>
          <a:bodyPr wrap="square">
            <a:spAutoFit/>
          </a:bodyPr>
          <a:lstStyle/>
          <a:p>
            <a:pPr algn="ctr">
              <a:lnSpc>
                <a:spcPct val="150000"/>
              </a:lnSpc>
            </a:pPr>
            <a:r>
              <a:rPr lang="en-US" altLang="en-US" sz="2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HOW DOES THE STYLE OF A PORTRAIT CAPTURE AND COMMUNICATE THE IDENTITIES OF THE ARTIST AND SUBJECT OF THE PAINTING?</a:t>
            </a:r>
          </a:p>
        </p:txBody>
      </p:sp>
      <p:sp>
        <p:nvSpPr>
          <p:cNvPr id="13" name="TextBox 12">
            <a:extLst>
              <a:ext uri="{FF2B5EF4-FFF2-40B4-BE49-F238E27FC236}">
                <a16:creationId xmlns:a16="http://schemas.microsoft.com/office/drawing/2014/main" id="{1566D900-46BE-4402-A90D-E14EABA3BE62}"/>
              </a:ext>
            </a:extLst>
          </p:cNvPr>
          <p:cNvSpPr txBox="1"/>
          <p:nvPr/>
        </p:nvSpPr>
        <p:spPr>
          <a:xfrm>
            <a:off x="773112" y="655637"/>
            <a:ext cx="4724400" cy="707886"/>
          </a:xfrm>
          <a:prstGeom prst="rect">
            <a:avLst/>
          </a:prstGeom>
          <a:noFill/>
        </p:spPr>
        <p:txBody>
          <a:bodyPr wrap="square" rtlCol="0">
            <a:spAutoFit/>
          </a:bodyPr>
          <a:lstStyle/>
          <a:p>
            <a:r>
              <a:rPr lang="en-US" alt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BIG QUESTION</a:t>
            </a:r>
            <a:endParaRPr lang="en-US" sz="4000" b="0" dirty="0">
              <a:effectLst/>
            </a:endParaRPr>
          </a:p>
        </p:txBody>
      </p:sp>
    </p:spTree>
    <p:extLst>
      <p:ext uri="{BB962C8B-B14F-4D97-AF65-F5344CB8AC3E}">
        <p14:creationId xmlns:p14="http://schemas.microsoft.com/office/powerpoint/2010/main" val="74749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CD2A6-7D1E-4723-AE52-9B9D7147E2D7}"/>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369887" y="-517911"/>
            <a:ext cx="9829800" cy="7848600"/>
          </a:xfrm>
          <a:prstGeom prst="rect">
            <a:avLst/>
          </a:prstGeom>
        </p:spPr>
      </p:pic>
      <p:pic>
        <p:nvPicPr>
          <p:cNvPr id="10" name="Picture 9">
            <a:extLst>
              <a:ext uri="{FF2B5EF4-FFF2-40B4-BE49-F238E27FC236}">
                <a16:creationId xmlns:a16="http://schemas.microsoft.com/office/drawing/2014/main" id="{3D525718-F368-4117-BF4A-99CF0F7E821B}"/>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95649" y="2713037"/>
            <a:ext cx="7021511" cy="5130800"/>
          </a:xfrm>
          <a:prstGeom prst="rect">
            <a:avLst/>
          </a:prstGeom>
        </p:spPr>
      </p:pic>
      <p:pic>
        <p:nvPicPr>
          <p:cNvPr id="11" name="Picture 10">
            <a:extLst>
              <a:ext uri="{FF2B5EF4-FFF2-40B4-BE49-F238E27FC236}">
                <a16:creationId xmlns:a16="http://schemas.microsoft.com/office/drawing/2014/main" id="{C9B3F46E-CCC6-46E5-9730-D096FACABC1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313141" y="4815239"/>
            <a:ext cx="2680171" cy="2545997"/>
          </a:xfrm>
          <a:prstGeom prst="rect">
            <a:avLst/>
          </a:prstGeom>
        </p:spPr>
      </p:pic>
      <p:sp>
        <p:nvSpPr>
          <p:cNvPr id="3073" name="Rectangle 1">
            <a:extLst>
              <a:ext uri="{FF2B5EF4-FFF2-40B4-BE49-F238E27FC236}">
                <a16:creationId xmlns:a16="http://schemas.microsoft.com/office/drawing/2014/main" id="{CB55C4DF-8055-46DC-AAF4-5125D173201A}"/>
              </a:ext>
            </a:extLst>
          </p:cNvPr>
          <p:cNvSpPr>
            <a:spLocks noGrp="1" noChangeArrowheads="1"/>
          </p:cNvSpPr>
          <p:nvPr>
            <p:ph type="title"/>
          </p:nvPr>
        </p:nvSpPr>
        <p:spPr>
          <a:xfrm>
            <a:off x="624150" y="301808"/>
            <a:ext cx="8810625" cy="1374775"/>
          </a:xfrm>
          <a:ln/>
        </p:spPr>
        <p:txBody>
          <a:bodyPr vert="horz" lIns="68585" tIns="38808" rIns="68585" bIns="34293" rtlCol="0" anchor="ctr">
            <a:normAutofit/>
          </a:bodyPr>
          <a:lstStyle/>
          <a:p>
            <a:pPr algn="ctr">
              <a:tabLst>
                <a:tab pos="723924" algn="l"/>
                <a:tab pos="1447848" algn="l"/>
                <a:tab pos="2171772" algn="l"/>
                <a:tab pos="2895697" algn="l"/>
                <a:tab pos="3619620" algn="l"/>
                <a:tab pos="4343545" algn="l"/>
                <a:tab pos="5067469" algn="l"/>
                <a:tab pos="5791393" algn="l"/>
                <a:tab pos="6515317" algn="l"/>
                <a:tab pos="7239241" algn="l"/>
                <a:tab pos="7963165" algn="l"/>
                <a:tab pos="8687090" algn="l"/>
              </a:tabLst>
            </a:pPr>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ANTICIPATION SET: BALL TOSS GAME </a:t>
            </a:r>
            <a:endParaRPr lang="en-US" altLang="en-US" sz="3600" dirty="0">
              <a:solidFill>
                <a:schemeClr val="accent2">
                  <a:lumMod val="50000"/>
                </a:schemeClr>
              </a:solidFill>
            </a:endParaRPr>
          </a:p>
        </p:txBody>
      </p:sp>
      <p:sp>
        <p:nvSpPr>
          <p:cNvPr id="3074" name="Rectangle 2">
            <a:extLst>
              <a:ext uri="{FF2B5EF4-FFF2-40B4-BE49-F238E27FC236}">
                <a16:creationId xmlns:a16="http://schemas.microsoft.com/office/drawing/2014/main" id="{20C426D5-0DCD-45CF-8CB0-5E152F3D8C58}"/>
              </a:ext>
            </a:extLst>
          </p:cNvPr>
          <p:cNvSpPr>
            <a:spLocks noGrp="1" noChangeArrowheads="1"/>
          </p:cNvSpPr>
          <p:nvPr>
            <p:ph sz="half" idx="1"/>
          </p:nvPr>
        </p:nvSpPr>
        <p:spPr>
          <a:xfrm>
            <a:off x="620712" y="2040093"/>
            <a:ext cx="9372599" cy="2806544"/>
          </a:xfrm>
          <a:ln/>
        </p:spPr>
        <p:txBody>
          <a:bodyPr>
            <a:normAutofit/>
          </a:bodyPr>
          <a:lstStyle/>
          <a:p>
            <a:pPr marL="431815" indent="-323861">
              <a:buSzPct val="45000"/>
              <a:buFont typeface="Wingdings" panose="05000000000000000000" pitchFamily="2" charset="2"/>
              <a:buChar char=""/>
              <a:tabLst>
                <a:tab pos="723924" algn="l"/>
                <a:tab pos="1447848" algn="l"/>
                <a:tab pos="2171772" algn="l"/>
                <a:tab pos="2895697" algn="l"/>
                <a:tab pos="3619620" algn="l"/>
                <a:tab pos="4343545" algn="l"/>
              </a:tabLst>
            </a:pPr>
            <a:r>
              <a:rPr lang="en-US" sz="2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 SMALL BALL WILL BE TOSSED AROUND             THE CLASSROOM IN A RANDOM DIRECTION</a:t>
            </a:r>
          </a:p>
          <a:p>
            <a:pPr marL="431815" indent="-323861">
              <a:buSzPct val="45000"/>
              <a:buFont typeface="Wingdings" panose="05000000000000000000" pitchFamily="2" charset="2"/>
              <a:buChar char=""/>
              <a:tabLst>
                <a:tab pos="723924" algn="l"/>
                <a:tab pos="1447848" algn="l"/>
                <a:tab pos="2171772" algn="l"/>
                <a:tab pos="2895697" algn="l"/>
                <a:tab pos="3619620" algn="l"/>
                <a:tab pos="4343545" algn="l"/>
              </a:tabLst>
            </a:pPr>
            <a:r>
              <a:rPr lang="en-US" sz="2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WHOEVER IN CAUGHT THE BALL WILL ANSWER     A FEW QUESTIONS ABOUT THEMSELVES AND   THEN TOSS IT TO ANOTHER RANDOM STUDENT</a:t>
            </a:r>
            <a:endParaRPr lang="en-US" altLang="en-US" sz="2600" dirty="0">
              <a:solidFill>
                <a:schemeClr val="accent2">
                  <a:lumMod val="50000"/>
                </a:schemeClr>
              </a:solidFill>
            </a:endParaRPr>
          </a:p>
        </p:txBody>
      </p:sp>
      <p:pic>
        <p:nvPicPr>
          <p:cNvPr id="3075" name="Picture 3">
            <a:extLst>
              <a:ext uri="{FF2B5EF4-FFF2-40B4-BE49-F238E27FC236}">
                <a16:creationId xmlns:a16="http://schemas.microsoft.com/office/drawing/2014/main" id="{B29F2B66-083A-444B-A8CA-C96FF7101A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2" y="4252879"/>
            <a:ext cx="4001914" cy="26511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a:extLst>
              <a:ext uri="{FF2B5EF4-FFF2-40B4-BE49-F238E27FC236}">
                <a16:creationId xmlns:a16="http://schemas.microsoft.com/office/drawing/2014/main" id="{B80EB707-0016-4750-8072-9F263CB2F1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415" y="4254913"/>
            <a:ext cx="2116497" cy="27253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F94D32-EDCC-40D5-A6FA-08630F368CDD}"/>
              </a:ext>
            </a:extLst>
          </p:cNvPr>
          <p:cNvGrpSpPr/>
          <p:nvPr/>
        </p:nvGrpSpPr>
        <p:grpSpPr>
          <a:xfrm>
            <a:off x="-332106" y="-487363"/>
            <a:ext cx="10744835" cy="8331200"/>
            <a:chOff x="-293688" y="-467344"/>
            <a:chExt cx="10744835" cy="8331200"/>
          </a:xfrm>
        </p:grpSpPr>
        <p:pic>
          <p:nvPicPr>
            <p:cNvPr id="3" name="Picture 2">
              <a:extLst>
                <a:ext uri="{FF2B5EF4-FFF2-40B4-BE49-F238E27FC236}">
                  <a16:creationId xmlns:a16="http://schemas.microsoft.com/office/drawing/2014/main" id="{A06DC0B9-C866-4DAC-BA04-F85675CADFE4}"/>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4" name="Picture 3">
              <a:extLst>
                <a:ext uri="{FF2B5EF4-FFF2-40B4-BE49-F238E27FC236}">
                  <a16:creationId xmlns:a16="http://schemas.microsoft.com/office/drawing/2014/main" id="{68B95AFA-54FA-4AA3-B081-682233F1F81D}"/>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429636" y="2733056"/>
              <a:ext cx="7021511" cy="5130800"/>
            </a:xfrm>
            <a:prstGeom prst="rect">
              <a:avLst/>
            </a:prstGeom>
          </p:spPr>
        </p:pic>
        <p:pic>
          <p:nvPicPr>
            <p:cNvPr id="5" name="Picture 4">
              <a:extLst>
                <a:ext uri="{FF2B5EF4-FFF2-40B4-BE49-F238E27FC236}">
                  <a16:creationId xmlns:a16="http://schemas.microsoft.com/office/drawing/2014/main" id="{7E476276-ADAA-4660-B75B-E56285B0BEE2}"/>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466176" y="4835258"/>
              <a:ext cx="2680171" cy="2545997"/>
            </a:xfrm>
            <a:prstGeom prst="rect">
              <a:avLst/>
            </a:prstGeom>
          </p:spPr>
        </p:pic>
      </p:grpSp>
      <p:pic>
        <p:nvPicPr>
          <p:cNvPr id="6" name="Picture 5">
            <a:extLst>
              <a:ext uri="{FF2B5EF4-FFF2-40B4-BE49-F238E27FC236}">
                <a16:creationId xmlns:a16="http://schemas.microsoft.com/office/drawing/2014/main" id="{1AD9828B-0C3E-44E8-86AB-71E39346013C}"/>
              </a:ext>
            </a:extLst>
          </p:cNvPr>
          <p:cNvPicPr>
            <a:picLocks noChangeAspect="1"/>
          </p:cNvPicPr>
          <p:nvPr/>
        </p:nvPicPr>
        <p:blipFill>
          <a:blip r:embed="rId6"/>
          <a:stretch>
            <a:fillRect/>
          </a:stretch>
        </p:blipFill>
        <p:spPr>
          <a:xfrm>
            <a:off x="773112" y="731837"/>
            <a:ext cx="4800600" cy="6296197"/>
          </a:xfrm>
          <a:prstGeom prst="rect">
            <a:avLst/>
          </a:prstGeom>
        </p:spPr>
      </p:pic>
      <p:sp>
        <p:nvSpPr>
          <p:cNvPr id="7" name="TextBox 6">
            <a:extLst>
              <a:ext uri="{FF2B5EF4-FFF2-40B4-BE49-F238E27FC236}">
                <a16:creationId xmlns:a16="http://schemas.microsoft.com/office/drawing/2014/main" id="{38515D59-527D-4E45-BC99-98658A2E6400}"/>
              </a:ext>
            </a:extLst>
          </p:cNvPr>
          <p:cNvSpPr txBox="1"/>
          <p:nvPr/>
        </p:nvSpPr>
        <p:spPr>
          <a:xfrm>
            <a:off x="5802312" y="1495469"/>
            <a:ext cx="4464921" cy="3477875"/>
          </a:xfrm>
          <a:prstGeom prst="rect">
            <a:avLst/>
          </a:prstGeom>
          <a:noFill/>
        </p:spPr>
        <p:txBody>
          <a:bodyPr wrap="square" rtlCol="0">
            <a:spAutoFit/>
          </a:bodyPr>
          <a:lstStyle/>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STUDENT</a:t>
            </a:r>
          </a:p>
          <a:p>
            <a:endPar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IDENTITY</a:t>
            </a:r>
          </a:p>
          <a:p>
            <a:endPar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WORKSHEET</a:t>
            </a:r>
            <a:endParaRPr lang="en-US" sz="4400" dirty="0"/>
          </a:p>
        </p:txBody>
      </p:sp>
    </p:spTree>
    <p:extLst>
      <p:ext uri="{BB962C8B-B14F-4D97-AF65-F5344CB8AC3E}">
        <p14:creationId xmlns:p14="http://schemas.microsoft.com/office/powerpoint/2010/main" val="5974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6648A-877A-4B62-9569-2A3710196034}"/>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369888" y="-487363"/>
            <a:ext cx="9829800" cy="7848600"/>
          </a:xfrm>
          <a:prstGeom prst="rect">
            <a:avLst/>
          </a:prstGeom>
        </p:spPr>
      </p:pic>
      <p:pic>
        <p:nvPicPr>
          <p:cNvPr id="8" name="Picture 7">
            <a:extLst>
              <a:ext uri="{FF2B5EF4-FFF2-40B4-BE49-F238E27FC236}">
                <a16:creationId xmlns:a16="http://schemas.microsoft.com/office/drawing/2014/main" id="{51C3867E-8DA4-4B3E-A21B-477360D64093}"/>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87713" y="2713037"/>
            <a:ext cx="7021511" cy="5130800"/>
          </a:xfrm>
          <a:prstGeom prst="rect">
            <a:avLst/>
          </a:prstGeom>
        </p:spPr>
      </p:pic>
      <p:pic>
        <p:nvPicPr>
          <p:cNvPr id="9" name="Picture 8">
            <a:extLst>
              <a:ext uri="{FF2B5EF4-FFF2-40B4-BE49-F238E27FC236}">
                <a16:creationId xmlns:a16="http://schemas.microsoft.com/office/drawing/2014/main" id="{3577D3F0-69CE-46AF-81CC-D7DF73A70B59}"/>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313141" y="4815239"/>
            <a:ext cx="2680171" cy="2545997"/>
          </a:xfrm>
          <a:prstGeom prst="rect">
            <a:avLst/>
          </a:prstGeom>
        </p:spPr>
      </p:pic>
      <p:sp>
        <p:nvSpPr>
          <p:cNvPr id="3073" name="Text Box 1">
            <a:extLst>
              <a:ext uri="{FF2B5EF4-FFF2-40B4-BE49-F238E27FC236}">
                <a16:creationId xmlns:a16="http://schemas.microsoft.com/office/drawing/2014/main" id="{8F7D5A24-5612-4D4C-915A-53C0CEDFD938}"/>
              </a:ext>
            </a:extLst>
          </p:cNvPr>
          <p:cNvSpPr txBox="1">
            <a:spLocks noChangeArrowheads="1"/>
          </p:cNvSpPr>
          <p:nvPr/>
        </p:nvSpPr>
        <p:spPr bwMode="auto">
          <a:xfrm>
            <a:off x="-369888" y="688037"/>
            <a:ext cx="7021512" cy="639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gn="ctr" defTabSz="457215" fontAlgn="base" hangingPunct="0">
              <a:lnSpc>
                <a:spcPct val="93000"/>
              </a:lnSpc>
              <a:spcBef>
                <a:spcPct val="0"/>
              </a:spcBef>
              <a:spcAft>
                <a:spcPct val="0"/>
              </a:spcAft>
              <a:buClr>
                <a:srgbClr val="000000"/>
              </a:buClr>
              <a:buSzPct val="100000"/>
              <a:tabLst>
                <a:tab pos="723924" algn="l"/>
                <a:tab pos="1447848" algn="l"/>
              </a:tabLst>
            </a:pPr>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PAINT 3D INTERFACE</a:t>
            </a:r>
            <a:endParaRPr lang="en-US" altLang="en-US" sz="3600" b="1" dirty="0"/>
          </a:p>
        </p:txBody>
      </p:sp>
      <p:sp>
        <p:nvSpPr>
          <p:cNvPr id="3075" name="Text Box 3">
            <a:extLst>
              <a:ext uri="{FF2B5EF4-FFF2-40B4-BE49-F238E27FC236}">
                <a16:creationId xmlns:a16="http://schemas.microsoft.com/office/drawing/2014/main" id="{B90A2B8D-4F8C-4F78-BAC2-F0E983ECA626}"/>
              </a:ext>
            </a:extLst>
          </p:cNvPr>
          <p:cNvSpPr txBox="1">
            <a:spLocks noChangeArrowheads="1"/>
          </p:cNvSpPr>
          <p:nvPr/>
        </p:nvSpPr>
        <p:spPr bwMode="auto">
          <a:xfrm>
            <a:off x="543957" y="1344865"/>
            <a:ext cx="8992709" cy="427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OPEN PAINT- SELECT MENU AND CLICK ON “NEW” TO MAKE A NEW PROJECT</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BY DEFAULT THE PROGRAM WILL OPEN WITH A BLANK CANVAS READY</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 ON “BRUSHES” TO SEE BRUSH OPTIONS ON THE RIGHT HAND TAB</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BRUSH OPTIONS INCLUDE: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algn="r" defTabSz="457215" fontAlgn="base" hangingPunct="0">
              <a:lnSpc>
                <a:spcPct val="93000"/>
              </a:lnSpc>
              <a:spcBef>
                <a:spcPct val="0"/>
              </a:spcBef>
              <a:spcAft>
                <a:spcPct val="0"/>
              </a:spcAft>
              <a:buClr>
                <a:srgbClr val="000000"/>
              </a:buClr>
              <a:buSzPct val="100000"/>
              <a:buFontTx/>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MARKER	 	- CALLIGRAPHY PEN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OIL BRUSH	 	- WATERCOLOR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PIXEL PE     	- PENCIL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ERASER	   	- CRAYON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SPRAY CAN	   	- FILL						 </a:t>
            </a:r>
          </a:p>
        </p:txBody>
      </p:sp>
      <p:sp>
        <p:nvSpPr>
          <p:cNvPr id="3076" name="Text Box 4">
            <a:extLst>
              <a:ext uri="{FF2B5EF4-FFF2-40B4-BE49-F238E27FC236}">
                <a16:creationId xmlns:a16="http://schemas.microsoft.com/office/drawing/2014/main" id="{B02269CD-FAD3-487C-A75F-B6B0949899CD}"/>
              </a:ext>
            </a:extLst>
          </p:cNvPr>
          <p:cNvSpPr txBox="1">
            <a:spLocks noChangeArrowheads="1"/>
          </p:cNvSpPr>
          <p:nvPr/>
        </p:nvSpPr>
        <p:spPr bwMode="auto">
          <a:xfrm>
            <a:off x="696913" y="4459343"/>
            <a:ext cx="6857999" cy="2749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 pos="5791393" algn="l"/>
              </a:tabLst>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FAR ARROW DISPLAY THE NAMES OF EACH TOOL. LOCATED NEXT TO THE TOGGLE IS THE “REDO”, “HISTORY”, “UNDO” , AND “PASTE”. THE UNDO BUTTON GOES BACK ONE ACTION FROM THE MOST RECENT ACTION YOU TOOK WHILE USING THE TOOL. THE REDO BUTTON TAKES YOU BACK TO YOUR MOST RECENT ACTION. THE “HISTORY” BUTTON LETS YOU SCROLL THROUGH EVERY ACTION YOU TOOK IN THE PROGRAM. “PASTE” CAN PUT ANY IMAGE   YOU RECENTLY COPY ONTO THE CANVAS. </a:t>
            </a: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4E83FB-78EC-401B-A595-870275C63D38}"/>
              </a:ext>
            </a:extLst>
          </p:cNvPr>
          <p:cNvPicPr>
            <a:picLocks noChangeAspect="1"/>
          </p:cNvPicPr>
          <p:nvPr/>
        </p:nvPicPr>
        <p:blipFill>
          <a:blip r:embed="rId2"/>
          <a:stretch>
            <a:fillRect/>
          </a:stretch>
        </p:blipFill>
        <p:spPr>
          <a:xfrm rot="10800000">
            <a:off x="3200401" y="2611436"/>
            <a:ext cx="7021511" cy="5130800"/>
          </a:xfrm>
          <a:prstGeom prst="rect">
            <a:avLst/>
          </a:prstGeom>
        </p:spPr>
      </p:pic>
      <p:pic>
        <p:nvPicPr>
          <p:cNvPr id="28" name="Picture 27">
            <a:extLst>
              <a:ext uri="{FF2B5EF4-FFF2-40B4-BE49-F238E27FC236}">
                <a16:creationId xmlns:a16="http://schemas.microsoft.com/office/drawing/2014/main" id="{1BCB0EBB-0AE6-431C-8E7B-613C12C08116}"/>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194041" y="2611436"/>
            <a:ext cx="7021511" cy="5130800"/>
          </a:xfrm>
          <a:prstGeom prst="rect">
            <a:avLst/>
          </a:prstGeom>
        </p:spPr>
      </p:pic>
      <p:pic>
        <p:nvPicPr>
          <p:cNvPr id="27" name="Picture 26">
            <a:extLst>
              <a:ext uri="{FF2B5EF4-FFF2-40B4-BE49-F238E27FC236}">
                <a16:creationId xmlns:a16="http://schemas.microsoft.com/office/drawing/2014/main" id="{A187EA63-2E98-4F47-9690-486C887F17A3}"/>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90204"/>
            <a:ext cx="9829800" cy="7848600"/>
          </a:xfrm>
          <a:prstGeom prst="rect">
            <a:avLst/>
          </a:prstGeom>
        </p:spPr>
      </p:pic>
      <p:pic>
        <p:nvPicPr>
          <p:cNvPr id="29" name="Picture 28">
            <a:extLst>
              <a:ext uri="{FF2B5EF4-FFF2-40B4-BE49-F238E27FC236}">
                <a16:creationId xmlns:a16="http://schemas.microsoft.com/office/drawing/2014/main" id="{2ACF0186-E0CD-431A-8318-C0A7464974AC}"/>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10526712" y="3246437"/>
            <a:ext cx="2680171" cy="2545997"/>
          </a:xfrm>
          <a:prstGeom prst="rect">
            <a:avLst/>
          </a:prstGeom>
        </p:spPr>
      </p:pic>
      <p:pic>
        <p:nvPicPr>
          <p:cNvPr id="30" name="Picture 2">
            <a:extLst>
              <a:ext uri="{FF2B5EF4-FFF2-40B4-BE49-F238E27FC236}">
                <a16:creationId xmlns:a16="http://schemas.microsoft.com/office/drawing/2014/main" id="{440F3366-3678-4C57-B3BD-9DF2CFF3C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599" y="731837"/>
            <a:ext cx="8384913" cy="6157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57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231AC8-91B4-4830-A7D5-A297DEE46B9F}"/>
              </a:ext>
            </a:extLst>
          </p:cNvPr>
          <p:cNvGrpSpPr/>
          <p:nvPr/>
        </p:nvGrpSpPr>
        <p:grpSpPr>
          <a:xfrm>
            <a:off x="-293688" y="-467344"/>
            <a:ext cx="10515600" cy="8209580"/>
            <a:chOff x="-293688" y="-467344"/>
            <a:chExt cx="10515600" cy="8209580"/>
          </a:xfrm>
        </p:grpSpPr>
        <p:pic>
          <p:nvPicPr>
            <p:cNvPr id="12" name="Picture 11">
              <a:extLst>
                <a:ext uri="{FF2B5EF4-FFF2-40B4-BE49-F238E27FC236}">
                  <a16:creationId xmlns:a16="http://schemas.microsoft.com/office/drawing/2014/main" id="{3D36576F-0E09-4A6E-AE16-8C81E1437A04}"/>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1F0131F1-6345-434F-8599-212D8AC0B3BB}"/>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4" name="Picture 13">
              <a:extLst>
                <a:ext uri="{FF2B5EF4-FFF2-40B4-BE49-F238E27FC236}">
                  <a16:creationId xmlns:a16="http://schemas.microsoft.com/office/drawing/2014/main" id="{8E96CCA0-62A3-476F-B309-27D22F6A40CD}"/>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4099" name="Text Box 3">
            <a:extLst>
              <a:ext uri="{FF2B5EF4-FFF2-40B4-BE49-F238E27FC236}">
                <a16:creationId xmlns:a16="http://schemas.microsoft.com/office/drawing/2014/main" id="{A2161965-DF6D-4E29-BA25-975B22913909}"/>
              </a:ext>
            </a:extLst>
          </p:cNvPr>
          <p:cNvSpPr txBox="1">
            <a:spLocks noChangeArrowheads="1"/>
          </p:cNvSpPr>
          <p:nvPr/>
        </p:nvSpPr>
        <p:spPr bwMode="auto">
          <a:xfrm>
            <a:off x="605477" y="1189939"/>
            <a:ext cx="8930635" cy="5333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endParaRPr lang="en-US" altLang="en-US" sz="1000" b="1" dirty="0"/>
          </a:p>
          <a:p>
            <a:pPr marL="285750" indent="-285750">
              <a:buFont typeface="Arial" panose="020B0604020202020204" pitchFamily="34" charset="0"/>
              <a:buChar char="•"/>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CLICKING ON THE “2D SHAPE” BRINGS UP A TAB WHERE YOU CAN SELECT FROM DIFFERENT LINES AND SHAPES TO PUT ON YOUR CANVAS.</a:t>
            </a:r>
          </a:p>
          <a:p>
            <a:pPr marL="285750" indent="-285750">
              <a:buFont typeface="Arial" panose="020B0604020202020204" pitchFamily="34" charset="0"/>
              <a:buChar char="•"/>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CLICKING ON A SHAPE AND THEN CLICKING ON THE CANVAS WILL BRING UP THE SHAPE ALONG WITH A PANEL ON THE RIGHT HAND SIDE THAT WILL EDIT THE SHAPE BEFORE LETTING THE SHAPE STICK ONTO THE CANVAS.</a:t>
            </a: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FROM THERE, YOU CAN CHANGE THE COLOR OF YOUR SHAPE AND THE THICKNESS OF THE LINES. </a:t>
            </a:r>
          </a:p>
          <a:p>
            <a:pPr marL="285750" indent="-285750">
              <a:buFont typeface="Arial" panose="020B0604020202020204" pitchFamily="34" charset="0"/>
              <a:buChar char="•"/>
            </a:pPr>
            <a:r>
              <a:rPr lang="en-US" alt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LEFT TAB COMING FROM THE SHAPE CAN CLONE THE SHAPE. YOU CAN DRAG THE SHAPE AROUND AND CLICK ON THE CLONE BUTTON TO MAKE AS MANY COPIES OF THE SHAPE AS YOU WANT. THE TOP TAB CAN USE TO ROTATE THE SHAPE. WHEN YOU'RE DONE WITH POSITIONING THE SHAPE, PRESS THE TAB WITH THE CHECK          MARK TO THE RIGHT OF IT TO KEEP THE SHAPE                    THERE.</a:t>
            </a:r>
          </a:p>
          <a:p>
            <a:endParaRPr lang="en-US" altLang="en-US" sz="2000" dirty="0"/>
          </a:p>
          <a:p>
            <a:r>
              <a:rPr lang="en-US" altLang="en-US" sz="1000" dirty="0"/>
              <a:t>-</a:t>
            </a:r>
            <a:endParaRPr lang="en-US" altLang="en-US" dirty="0"/>
          </a:p>
        </p:txBody>
      </p:sp>
      <p:sp>
        <p:nvSpPr>
          <p:cNvPr id="2" name="TextBox 1">
            <a:extLst>
              <a:ext uri="{FF2B5EF4-FFF2-40B4-BE49-F238E27FC236}">
                <a16:creationId xmlns:a16="http://schemas.microsoft.com/office/drawing/2014/main" id="{C8D9A650-FA17-4EFD-B198-708D5FAA98C8}"/>
              </a:ext>
            </a:extLst>
          </p:cNvPr>
          <p:cNvSpPr txBox="1"/>
          <p:nvPr/>
        </p:nvSpPr>
        <p:spPr>
          <a:xfrm>
            <a:off x="773112" y="711678"/>
            <a:ext cx="2895600" cy="707886"/>
          </a:xfrm>
          <a:prstGeom prst="rect">
            <a:avLst/>
          </a:prstGeom>
          <a:noFill/>
        </p:spPr>
        <p:txBody>
          <a:bodyPr wrap="square" rtlCol="0">
            <a:spAutoFit/>
          </a:bodyPr>
          <a:lstStyle/>
          <a:p>
            <a:r>
              <a:rPr 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2D SHAPE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6" name="Picture 4">
            <a:extLst>
              <a:ext uri="{FF2B5EF4-FFF2-40B4-BE49-F238E27FC236}">
                <a16:creationId xmlns:a16="http://schemas.microsoft.com/office/drawing/2014/main" id="{73BD500D-B398-410A-92F6-1A1608B75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731837"/>
            <a:ext cx="8381999" cy="613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499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TotalTime>
  <Words>829</Words>
  <Application>Microsoft Office PowerPoint</Application>
  <PresentationFormat>Custom</PresentationFormat>
  <Paragraphs>79</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CREATING IDENTITY        SELF-PORTRAITURE   UTILIZING  PAINT 3D </vt:lpstr>
      <vt:lpstr>PowerPoint Presentation</vt:lpstr>
      <vt:lpstr>PowerPoint Presentation</vt:lpstr>
      <vt:lpstr>ANTICIPATION SET: BALL TOSS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Anticipatory Set game</dc:title>
  <dc:creator>Katelyn</dc:creator>
  <cp:lastModifiedBy>Katelyn Jafarey</cp:lastModifiedBy>
  <cp:revision>64</cp:revision>
  <cp:lastPrinted>1601-01-01T00:00:00Z</cp:lastPrinted>
  <dcterms:created xsi:type="dcterms:W3CDTF">2019-03-10T21:11:37Z</dcterms:created>
  <dcterms:modified xsi:type="dcterms:W3CDTF">2019-03-24T02:28:37Z</dcterms:modified>
</cp:coreProperties>
</file>